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5" r:id="rId4"/>
    <p:sldMasterId id="2147483681" r:id="rId5"/>
  </p:sldMasterIdLst>
  <p:notesMasterIdLst>
    <p:notesMasterId r:id="rId54"/>
  </p:notesMasterIdLst>
  <p:sldIdLst>
    <p:sldId id="362" r:id="rId6"/>
    <p:sldId id="305" r:id="rId7"/>
    <p:sldId id="363" r:id="rId8"/>
    <p:sldId id="301" r:id="rId9"/>
    <p:sldId id="311" r:id="rId10"/>
    <p:sldId id="312" r:id="rId11"/>
    <p:sldId id="313" r:id="rId12"/>
    <p:sldId id="314" r:id="rId13"/>
    <p:sldId id="315" r:id="rId14"/>
    <p:sldId id="364" r:id="rId15"/>
    <p:sldId id="318" r:id="rId16"/>
    <p:sldId id="320" r:id="rId17"/>
    <p:sldId id="327" r:id="rId18"/>
    <p:sldId id="317" r:id="rId19"/>
    <p:sldId id="335" r:id="rId20"/>
    <p:sldId id="321" r:id="rId21"/>
    <p:sldId id="322" r:id="rId22"/>
    <p:sldId id="323" r:id="rId23"/>
    <p:sldId id="324" r:id="rId24"/>
    <p:sldId id="325" r:id="rId25"/>
    <p:sldId id="326" r:id="rId26"/>
    <p:sldId id="328" r:id="rId27"/>
    <p:sldId id="347" r:id="rId28"/>
    <p:sldId id="348" r:id="rId29"/>
    <p:sldId id="333" r:id="rId30"/>
    <p:sldId id="334" r:id="rId31"/>
    <p:sldId id="336" r:id="rId32"/>
    <p:sldId id="329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9" r:id="rId43"/>
    <p:sldId id="350" r:id="rId44"/>
    <p:sldId id="351" r:id="rId45"/>
    <p:sldId id="352" r:id="rId46"/>
    <p:sldId id="353" r:id="rId47"/>
    <p:sldId id="361" r:id="rId48"/>
    <p:sldId id="354" r:id="rId49"/>
    <p:sldId id="356" r:id="rId50"/>
    <p:sldId id="358" r:id="rId51"/>
    <p:sldId id="310" r:id="rId52"/>
    <p:sldId id="36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A1A1A"/>
    <a:srgbClr val="90D95C"/>
    <a:srgbClr val="4DB3C7"/>
    <a:srgbClr val="465DBE"/>
    <a:srgbClr val="6850B4"/>
    <a:srgbClr val="FFD961"/>
    <a:srgbClr val="9751CB"/>
    <a:srgbClr val="F2C80F"/>
    <a:srgbClr val="FD6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59" autoAdjust="0"/>
    <p:restoredTop sz="95310" autoAdjust="0"/>
  </p:normalViewPr>
  <p:slideViewPr>
    <p:cSldViewPr snapToGrid="0" showGuides="1">
      <p:cViewPr varScale="1">
        <p:scale>
          <a:sx n="114" d="100"/>
          <a:sy n="114" d="100"/>
        </p:scale>
        <p:origin x="696" y="10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48435-AB90-403D-BA16-051B234E3934}" type="datetimeFigureOut">
              <a:rPr lang="en-US" smtClean="0"/>
              <a:t>25-01-2018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6CDBC-8E74-4D41-8FD1-7E7D44F4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1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5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749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316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834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00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908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0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67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382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29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979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1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973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722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5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202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948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10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35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210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78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47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5479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59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1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7866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314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2828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108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5085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18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654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9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5190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686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2445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740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825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1066B8-EA08-42B8-8FAB-C976CB0EB3F3}" type="slidenum">
              <a:rPr lang="en-US" sz="1800" kern="0" smtClean="0">
                <a:solidFill>
                  <a:sysClr val="windowText" lastClr="000000"/>
                </a:solidFill>
                <a:latin typeface="Segoe UI" pitchFamily="34" charset="0"/>
              </a:rPr>
              <a:pPr>
                <a:defRPr/>
              </a:pPr>
              <a:t>47</a:t>
            </a:fld>
            <a:endParaRPr lang="en-US" sz="1800" kern="0">
              <a:solidFill>
                <a:sysClr val="windowText" lastClr="000000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327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36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442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68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61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328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27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25-01-2018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3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 hasCustomPrompt="1"/>
          </p:nvPr>
        </p:nvSpPr>
        <p:spPr>
          <a:xfrm>
            <a:off x="590581" y="431548"/>
            <a:ext cx="5040000" cy="519109"/>
          </a:xfrm>
          <a:gradFill>
            <a:gsLst>
              <a:gs pos="93000">
                <a:schemeClr val="tx2"/>
              </a:gs>
              <a:gs pos="88000">
                <a:schemeClr val="bg1"/>
              </a:gs>
              <a:gs pos="0">
                <a:schemeClr val="bg1"/>
              </a:gs>
              <a:gs pos="88000">
                <a:schemeClr val="tx2"/>
              </a:gs>
              <a:gs pos="93000">
                <a:schemeClr val="bg1"/>
              </a:gs>
              <a:gs pos="100000">
                <a:schemeClr val="bg1"/>
              </a:gs>
            </a:gsLst>
            <a:lin ang="5400000" scaled="1"/>
          </a:gradFill>
        </p:spPr>
        <p:txBody>
          <a:bodyPr lIns="0" tIns="0" rIns="0" bIns="0" anchor="ctr">
            <a:normAutofit/>
          </a:bodyPr>
          <a:lstStyle>
            <a:lvl1pPr>
              <a:defRPr lang="nl-NL" sz="2399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60104" tIns="0" rIns="215866" bIns="0" rtlCol="0" anchor="ctr"/>
          <a:lstStyle/>
          <a:p>
            <a:endParaRPr lang="nl-NL" sz="1599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8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9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264000" tIns="0" rIns="216000" bIns="0" rtlCol="0" anchor="ctr"/>
            <a:lstStyle/>
            <a:p>
              <a:endParaRPr lang="nl-NL" sz="1599">
                <a:solidFill>
                  <a:prstClr val="white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0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52000" tIns="0" rIns="216000" bIns="0" rtlCol="0" anchor="ctr"/>
            <a:lstStyle/>
            <a:p>
              <a:endParaRPr lang="nl-NL" sz="1599">
                <a:solidFill>
                  <a:prstClr val="white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1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 sz="1599">
                <a:solidFill>
                  <a:prstClr val="white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 sz="1599">
                <a:solidFill>
                  <a:prstClr val="white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14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60104" tIns="0" rIns="215866" bIns="0" rtlCol="0" anchor="ctr"/>
          <a:lstStyle/>
          <a:p>
            <a:endParaRPr lang="nl-NL" sz="1599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0" name="Titel 19"/>
          <p:cNvSpPr>
            <a:spLocks noGrp="1"/>
          </p:cNvSpPr>
          <p:nvPr>
            <p:ph type="title" hasCustomPrompt="1"/>
          </p:nvPr>
        </p:nvSpPr>
        <p:spPr>
          <a:xfrm>
            <a:off x="590581" y="434025"/>
            <a:ext cx="5040000" cy="514157"/>
          </a:xfrm>
          <a:gradFill>
            <a:gsLst>
              <a:gs pos="93000">
                <a:schemeClr val="tx2"/>
              </a:gs>
              <a:gs pos="88000">
                <a:schemeClr val="bg1"/>
              </a:gs>
              <a:gs pos="0">
                <a:schemeClr val="bg1"/>
              </a:gs>
              <a:gs pos="88000">
                <a:schemeClr val="tx2"/>
              </a:gs>
              <a:gs pos="93000">
                <a:schemeClr val="bg1"/>
              </a:gs>
              <a:gs pos="100000">
                <a:schemeClr val="bg1"/>
              </a:gs>
            </a:gsLst>
            <a:lin ang="5400000" scaled="1"/>
          </a:gradFill>
        </p:spPr>
        <p:txBody>
          <a:bodyPr lIns="0" tIns="90000" rIns="0" bIns="90000" anchor="ctr">
            <a:spAutoFit/>
          </a:bodyPr>
          <a:lstStyle>
            <a:lvl1pPr>
              <a:defRPr lang="nl-NL" sz="2399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 </a:t>
            </a:r>
          </a:p>
        </p:txBody>
      </p:sp>
      <p:grpSp>
        <p:nvGrpSpPr>
          <p:cNvPr id="35" name="Groep 34"/>
          <p:cNvGrpSpPr/>
          <p:nvPr userDrawn="1"/>
        </p:nvGrpSpPr>
        <p:grpSpPr>
          <a:xfrm>
            <a:off x="9816583" y="-14922"/>
            <a:ext cx="2391436" cy="573721"/>
            <a:chOff x="9816583" y="-14923"/>
            <a:chExt cx="2391436" cy="573721"/>
          </a:xfrm>
        </p:grpSpPr>
        <p:grpSp>
          <p:nvGrpSpPr>
            <p:cNvPr id="15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6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52000" tIns="0" rIns="216000" bIns="0" rtlCol="0" anchor="ctr"/>
              <a:lstStyle/>
              <a:p>
                <a:endParaRPr lang="nl-NL" sz="1599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nl-NL" sz="1599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8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nl-NL" sz="1599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21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</p:grp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5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6926" indent="0" algn="ctr">
              <a:buNone/>
              <a:defRPr sz="1999"/>
            </a:lvl2pPr>
            <a:lvl3pPr marL="913851" indent="0" algn="ctr">
              <a:buNone/>
              <a:defRPr sz="1799"/>
            </a:lvl3pPr>
            <a:lvl4pPr marL="1370777" indent="0" algn="ctr">
              <a:buNone/>
              <a:defRPr sz="1599"/>
            </a:lvl4pPr>
            <a:lvl5pPr marL="1827702" indent="0" algn="ctr">
              <a:buNone/>
              <a:defRPr sz="1599"/>
            </a:lvl5pPr>
            <a:lvl6pPr marL="2284629" indent="0" algn="ctr">
              <a:buNone/>
              <a:defRPr sz="1599"/>
            </a:lvl6pPr>
            <a:lvl7pPr marL="2741555" indent="0" algn="ctr">
              <a:buNone/>
              <a:defRPr sz="1599"/>
            </a:lvl7pPr>
            <a:lvl8pPr marL="3198480" indent="0" algn="ctr">
              <a:buNone/>
              <a:defRPr sz="1599"/>
            </a:lvl8pPr>
            <a:lvl9pPr marL="3655406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6926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3851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077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7702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4629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1555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26" indent="0">
              <a:buNone/>
              <a:defRPr sz="1999" b="1"/>
            </a:lvl2pPr>
            <a:lvl3pPr marL="913851" indent="0">
              <a:buNone/>
              <a:defRPr sz="1799" b="1"/>
            </a:lvl3pPr>
            <a:lvl4pPr marL="1370777" indent="0">
              <a:buNone/>
              <a:defRPr sz="1599" b="1"/>
            </a:lvl4pPr>
            <a:lvl5pPr marL="1827702" indent="0">
              <a:buNone/>
              <a:defRPr sz="1599" b="1"/>
            </a:lvl5pPr>
            <a:lvl6pPr marL="2284629" indent="0">
              <a:buNone/>
              <a:defRPr sz="1599" b="1"/>
            </a:lvl6pPr>
            <a:lvl7pPr marL="2741555" indent="0">
              <a:buNone/>
              <a:defRPr sz="1599" b="1"/>
            </a:lvl7pPr>
            <a:lvl8pPr marL="3198480" indent="0">
              <a:buNone/>
              <a:defRPr sz="1599" b="1"/>
            </a:lvl8pPr>
            <a:lvl9pPr marL="3655406" indent="0">
              <a:buNone/>
              <a:defRPr sz="15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26" indent="0">
              <a:buNone/>
              <a:defRPr sz="1999" b="1"/>
            </a:lvl2pPr>
            <a:lvl3pPr marL="913851" indent="0">
              <a:buNone/>
              <a:defRPr sz="1799" b="1"/>
            </a:lvl3pPr>
            <a:lvl4pPr marL="1370777" indent="0">
              <a:buNone/>
              <a:defRPr sz="1599" b="1"/>
            </a:lvl4pPr>
            <a:lvl5pPr marL="1827702" indent="0">
              <a:buNone/>
              <a:defRPr sz="1599" b="1"/>
            </a:lvl5pPr>
            <a:lvl6pPr marL="2284629" indent="0">
              <a:buNone/>
              <a:defRPr sz="1599" b="1"/>
            </a:lvl6pPr>
            <a:lvl7pPr marL="2741555" indent="0">
              <a:buNone/>
              <a:defRPr sz="1599" b="1"/>
            </a:lvl7pPr>
            <a:lvl8pPr marL="3198480" indent="0">
              <a:buNone/>
              <a:defRPr sz="1599" b="1"/>
            </a:lvl8pPr>
            <a:lvl9pPr marL="3655406" indent="0">
              <a:buNone/>
              <a:defRPr sz="15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198"/>
            </a:lvl1pPr>
            <a:lvl2pPr>
              <a:defRPr sz="2798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6926" indent="0">
              <a:buNone/>
              <a:defRPr sz="1399"/>
            </a:lvl2pPr>
            <a:lvl3pPr marL="913851" indent="0">
              <a:buNone/>
              <a:defRPr sz="1200"/>
            </a:lvl3pPr>
            <a:lvl4pPr marL="1370777" indent="0">
              <a:buNone/>
              <a:defRPr sz="1000"/>
            </a:lvl4pPr>
            <a:lvl5pPr marL="1827702" indent="0">
              <a:buNone/>
              <a:defRPr sz="1000"/>
            </a:lvl5pPr>
            <a:lvl6pPr marL="2284629" indent="0">
              <a:buNone/>
              <a:defRPr sz="1000"/>
            </a:lvl6pPr>
            <a:lvl7pPr marL="2741555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3789544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6165143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8540741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25-01-2018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413946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198"/>
            </a:lvl1pPr>
            <a:lvl2pPr marL="456926" indent="0">
              <a:buNone/>
              <a:defRPr sz="2798"/>
            </a:lvl2pPr>
            <a:lvl3pPr marL="913851" indent="0">
              <a:buNone/>
              <a:defRPr sz="2399"/>
            </a:lvl3pPr>
            <a:lvl4pPr marL="1370777" indent="0">
              <a:buNone/>
              <a:defRPr sz="1999"/>
            </a:lvl4pPr>
            <a:lvl5pPr marL="1827702" indent="0">
              <a:buNone/>
              <a:defRPr sz="1999"/>
            </a:lvl5pPr>
            <a:lvl6pPr marL="2284629" indent="0">
              <a:buNone/>
              <a:defRPr sz="1999"/>
            </a:lvl6pPr>
            <a:lvl7pPr marL="2741555" indent="0">
              <a:buNone/>
              <a:defRPr sz="1999"/>
            </a:lvl7pPr>
            <a:lvl8pPr marL="3198480" indent="0">
              <a:buNone/>
              <a:defRPr sz="1999"/>
            </a:lvl8pPr>
            <a:lvl9pPr marL="3655406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6926" indent="0">
              <a:buNone/>
              <a:defRPr sz="1399"/>
            </a:lvl2pPr>
            <a:lvl3pPr marL="913851" indent="0">
              <a:buNone/>
              <a:defRPr sz="1200"/>
            </a:lvl3pPr>
            <a:lvl4pPr marL="1370777" indent="0">
              <a:buNone/>
              <a:defRPr sz="1000"/>
            </a:lvl4pPr>
            <a:lvl5pPr marL="1827702" indent="0">
              <a:buNone/>
              <a:defRPr sz="1000"/>
            </a:lvl5pPr>
            <a:lvl6pPr marL="2284629" indent="0">
              <a:buNone/>
              <a:defRPr sz="1000"/>
            </a:lvl6pPr>
            <a:lvl7pPr marL="2741555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4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4" y="6119147"/>
            <a:ext cx="1253377" cy="268786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45086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114300" algn="ctr">
              <a:spcBef>
                <a:spcPts val="0"/>
              </a:spcBef>
              <a:buSzTx/>
              <a:buNone/>
              <a:defRPr sz="2600"/>
            </a:lvl2pPr>
            <a:lvl3pPr marL="0" indent="228600" algn="ctr">
              <a:spcBef>
                <a:spcPts val="0"/>
              </a:spcBef>
              <a:buSzTx/>
              <a:buNone/>
              <a:defRPr sz="2600"/>
            </a:lvl3pPr>
            <a:lvl4pPr marL="0" indent="342900" algn="ctr">
              <a:spcBef>
                <a:spcPts val="0"/>
              </a:spcBef>
              <a:buSzTx/>
              <a:buNone/>
              <a:defRPr sz="2600"/>
            </a:lvl4pPr>
            <a:lvl5pPr marL="0" indent="457200" algn="ctr">
              <a:spcBef>
                <a:spcPts val="0"/>
              </a:spcBef>
              <a:buSzTx/>
              <a:buNone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75320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667000" y="473273"/>
            <a:ext cx="6858000" cy="41523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416969" y="4723805"/>
            <a:ext cx="7358063" cy="100012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5732859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114300" algn="ctr">
              <a:spcBef>
                <a:spcPts val="0"/>
              </a:spcBef>
              <a:buSzTx/>
              <a:buNone/>
              <a:defRPr sz="2600"/>
            </a:lvl2pPr>
            <a:lvl3pPr marL="0" indent="228600" algn="ctr">
              <a:spcBef>
                <a:spcPts val="0"/>
              </a:spcBef>
              <a:buSzTx/>
              <a:buNone/>
              <a:defRPr sz="2600"/>
            </a:lvl3pPr>
            <a:lvl4pPr marL="0" indent="342900" algn="ctr">
              <a:spcBef>
                <a:spcPts val="0"/>
              </a:spcBef>
              <a:buSzTx/>
              <a:buNone/>
              <a:defRPr sz="2600"/>
            </a:lvl4pPr>
            <a:lvl5pPr marL="0" indent="457200" algn="ctr">
              <a:spcBef>
                <a:spcPts val="0"/>
              </a:spcBef>
              <a:buSzTx/>
              <a:buNone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39608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416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38067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247804" y="446484"/>
            <a:ext cx="3750469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2193727" y="446484"/>
            <a:ext cx="3750469" cy="2803923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114300" algn="ctr">
              <a:spcBef>
                <a:spcPts val="0"/>
              </a:spcBef>
              <a:buSzTx/>
              <a:buNone/>
              <a:defRPr sz="2600"/>
            </a:lvl2pPr>
            <a:lvl3pPr marL="0" indent="228600" algn="ctr">
              <a:spcBef>
                <a:spcPts val="0"/>
              </a:spcBef>
              <a:buSzTx/>
              <a:buNone/>
              <a:defRPr sz="2600"/>
            </a:lvl3pPr>
            <a:lvl4pPr marL="0" indent="342900" algn="ctr">
              <a:spcBef>
                <a:spcPts val="0"/>
              </a:spcBef>
              <a:buSzTx/>
              <a:buNone/>
              <a:defRPr sz="2600"/>
            </a:lvl4pPr>
            <a:lvl5pPr marL="0" indent="457200" algn="ctr">
              <a:spcBef>
                <a:spcPts val="0"/>
              </a:spcBef>
              <a:buSzTx/>
              <a:buNone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239284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01363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25-01-2018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935838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6247804" y="1821656"/>
            <a:ext cx="3750469" cy="4420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1821656"/>
            <a:ext cx="3750469" cy="4420196"/>
          </a:xfrm>
          <a:prstGeom prst="rect">
            <a:avLst/>
          </a:prstGeom>
        </p:spPr>
        <p:txBody>
          <a:bodyPr/>
          <a:lstStyle>
            <a:lvl1pPr marL="232682" indent="-232682">
              <a:spcBef>
                <a:spcPts val="2250"/>
              </a:spcBef>
              <a:defRPr sz="1900"/>
            </a:lvl1pPr>
            <a:lvl2pPr marL="404132" indent="-232682">
              <a:spcBef>
                <a:spcPts val="2250"/>
              </a:spcBef>
              <a:defRPr sz="1900"/>
            </a:lvl2pPr>
            <a:lvl3pPr marL="575582" indent="-232682">
              <a:spcBef>
                <a:spcPts val="2250"/>
              </a:spcBef>
              <a:defRPr sz="1900"/>
            </a:lvl3pPr>
            <a:lvl4pPr marL="747032" indent="-232682">
              <a:spcBef>
                <a:spcPts val="2250"/>
              </a:spcBef>
              <a:defRPr sz="1900"/>
            </a:lvl4pPr>
            <a:lvl5pPr marL="918482" indent="-232682">
              <a:spcBef>
                <a:spcPts val="2250"/>
              </a:spcBef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052" y="6536531"/>
            <a:ext cx="315791" cy="31354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66348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779256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247804" y="3580805"/>
            <a:ext cx="3750469" cy="26521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247804" y="625078"/>
            <a:ext cx="3750469" cy="26521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2193727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16390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416969" y="4473773"/>
            <a:ext cx="7358063" cy="39049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416969" y="2965583"/>
            <a:ext cx="7358063" cy="4982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18644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52400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04868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46988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50970" y="0"/>
            <a:ext cx="714103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25-01-2018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9063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2000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404937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92485" y="1561579"/>
            <a:ext cx="6604000" cy="535531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25-01-2018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1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639706"/>
            <a:ext cx="12192000" cy="8099368"/>
          </a:xfrm>
          <a:custGeom>
            <a:avLst/>
            <a:gdLst>
              <a:gd name="connsiteX0" fmla="*/ 6471976 w 12192000"/>
              <a:gd name="connsiteY0" fmla="*/ 6950228 h 8099368"/>
              <a:gd name="connsiteX1" fmla="*/ 6486842 w 12192000"/>
              <a:gd name="connsiteY1" fmla="*/ 6951583 h 8099368"/>
              <a:gd name="connsiteX2" fmla="*/ 6500901 w 12192000"/>
              <a:gd name="connsiteY2" fmla="*/ 6971324 h 8099368"/>
              <a:gd name="connsiteX3" fmla="*/ 6473135 w 12192000"/>
              <a:gd name="connsiteY3" fmla="*/ 6951231 h 8099368"/>
              <a:gd name="connsiteX4" fmla="*/ 9762599 w 12192000"/>
              <a:gd name="connsiteY4" fmla="*/ 6948763 h 8099368"/>
              <a:gd name="connsiteX5" fmla="*/ 9920060 w 12192000"/>
              <a:gd name="connsiteY5" fmla="*/ 7016446 h 8099368"/>
              <a:gd name="connsiteX6" fmla="*/ 10347455 w 12192000"/>
              <a:gd name="connsiteY6" fmla="*/ 7219494 h 8099368"/>
              <a:gd name="connsiteX7" fmla="*/ 9897565 w 12192000"/>
              <a:gd name="connsiteY7" fmla="*/ 7016446 h 8099368"/>
              <a:gd name="connsiteX8" fmla="*/ 9762599 w 12192000"/>
              <a:gd name="connsiteY8" fmla="*/ 6948763 h 8099368"/>
              <a:gd name="connsiteX9" fmla="*/ 7892826 w 12192000"/>
              <a:gd name="connsiteY9" fmla="*/ 6551161 h 8099368"/>
              <a:gd name="connsiteX10" fmla="*/ 7916998 w 12192000"/>
              <a:gd name="connsiteY10" fmla="*/ 6561350 h 8099368"/>
              <a:gd name="connsiteX11" fmla="*/ 7918053 w 12192000"/>
              <a:gd name="connsiteY11" fmla="*/ 6565228 h 8099368"/>
              <a:gd name="connsiteX12" fmla="*/ 7862076 w 12192000"/>
              <a:gd name="connsiteY12" fmla="*/ 6534013 h 8099368"/>
              <a:gd name="connsiteX13" fmla="*/ 7892826 w 12192000"/>
              <a:gd name="connsiteY13" fmla="*/ 6551161 h 8099368"/>
              <a:gd name="connsiteX14" fmla="*/ 7892746 w 12192000"/>
              <a:gd name="connsiteY14" fmla="*/ 6551127 h 8099368"/>
              <a:gd name="connsiteX15" fmla="*/ 7864277 w 12192000"/>
              <a:gd name="connsiteY15" fmla="*/ 6536674 h 8099368"/>
              <a:gd name="connsiteX16" fmla="*/ 4206466 w 12192000"/>
              <a:gd name="connsiteY16" fmla="*/ 6429862 h 8099368"/>
              <a:gd name="connsiteX17" fmla="*/ 4386421 w 12192000"/>
              <a:gd name="connsiteY17" fmla="*/ 6520106 h 8099368"/>
              <a:gd name="connsiteX18" fmla="*/ 4206466 w 12192000"/>
              <a:gd name="connsiteY18" fmla="*/ 6429862 h 8099368"/>
              <a:gd name="connsiteX19" fmla="*/ 7379061 w 12192000"/>
              <a:gd name="connsiteY19" fmla="*/ 6060797 h 8099368"/>
              <a:gd name="connsiteX20" fmla="*/ 7386609 w 12192000"/>
              <a:gd name="connsiteY20" fmla="*/ 6063622 h 8099368"/>
              <a:gd name="connsiteX21" fmla="*/ 7389432 w 12192000"/>
              <a:gd name="connsiteY21" fmla="*/ 6066068 h 8099368"/>
              <a:gd name="connsiteX22" fmla="*/ 7400680 w 12192000"/>
              <a:gd name="connsiteY22" fmla="*/ 6068888 h 8099368"/>
              <a:gd name="connsiteX23" fmla="*/ 7380997 w 12192000"/>
              <a:gd name="connsiteY23" fmla="*/ 6066068 h 8099368"/>
              <a:gd name="connsiteX24" fmla="*/ 1507129 w 12192000"/>
              <a:gd name="connsiteY24" fmla="*/ 5662791 h 8099368"/>
              <a:gd name="connsiteX25" fmla="*/ 1619602 w 12192000"/>
              <a:gd name="connsiteY25" fmla="*/ 5707913 h 8099368"/>
              <a:gd name="connsiteX26" fmla="*/ 1597107 w 12192000"/>
              <a:gd name="connsiteY26" fmla="*/ 5707913 h 8099368"/>
              <a:gd name="connsiteX27" fmla="*/ 1507129 w 12192000"/>
              <a:gd name="connsiteY27" fmla="*/ 5662791 h 8099368"/>
              <a:gd name="connsiteX28" fmla="*/ 1529627 w 12192000"/>
              <a:gd name="connsiteY28" fmla="*/ 5640232 h 8099368"/>
              <a:gd name="connsiteX29" fmla="*/ 1687085 w 12192000"/>
              <a:gd name="connsiteY29" fmla="*/ 5707913 h 8099368"/>
              <a:gd name="connsiteX30" fmla="*/ 1844546 w 12192000"/>
              <a:gd name="connsiteY30" fmla="*/ 5775596 h 8099368"/>
              <a:gd name="connsiteX31" fmla="*/ 2114480 w 12192000"/>
              <a:gd name="connsiteY31" fmla="*/ 5888400 h 8099368"/>
              <a:gd name="connsiteX32" fmla="*/ 2226952 w 12192000"/>
              <a:gd name="connsiteY32" fmla="*/ 5956083 h 8099368"/>
              <a:gd name="connsiteX33" fmla="*/ 2091986 w 12192000"/>
              <a:gd name="connsiteY33" fmla="*/ 5888400 h 8099368"/>
              <a:gd name="connsiteX34" fmla="*/ 2002008 w 12192000"/>
              <a:gd name="connsiteY34" fmla="*/ 5865839 h 8099368"/>
              <a:gd name="connsiteX35" fmla="*/ 1912030 w 12192000"/>
              <a:gd name="connsiteY35" fmla="*/ 5820717 h 8099368"/>
              <a:gd name="connsiteX36" fmla="*/ 1889536 w 12192000"/>
              <a:gd name="connsiteY36" fmla="*/ 5820717 h 8099368"/>
              <a:gd name="connsiteX37" fmla="*/ 1574613 w 12192000"/>
              <a:gd name="connsiteY37" fmla="*/ 5662791 h 8099368"/>
              <a:gd name="connsiteX38" fmla="*/ 1529620 w 12192000"/>
              <a:gd name="connsiteY38" fmla="*/ 5640228 h 8099368"/>
              <a:gd name="connsiteX39" fmla="*/ 1529627 w 12192000"/>
              <a:gd name="connsiteY39" fmla="*/ 5640232 h 8099368"/>
              <a:gd name="connsiteX40" fmla="*/ 1529624 w 12192000"/>
              <a:gd name="connsiteY40" fmla="*/ 5640230 h 8099368"/>
              <a:gd name="connsiteX41" fmla="*/ 10572399 w 12192000"/>
              <a:gd name="connsiteY41" fmla="*/ 2481701 h 8099368"/>
              <a:gd name="connsiteX42" fmla="*/ 10594894 w 12192000"/>
              <a:gd name="connsiteY42" fmla="*/ 2481701 h 8099368"/>
              <a:gd name="connsiteX43" fmla="*/ 10684872 w 12192000"/>
              <a:gd name="connsiteY43" fmla="*/ 2526823 h 8099368"/>
              <a:gd name="connsiteX44" fmla="*/ 10572399 w 12192000"/>
              <a:gd name="connsiteY44" fmla="*/ 2481701 h 8099368"/>
              <a:gd name="connsiteX45" fmla="*/ 4791322 w 12192000"/>
              <a:gd name="connsiteY45" fmla="*/ 2098166 h 8099368"/>
              <a:gd name="connsiteX46" fmla="*/ 4811005 w 12192000"/>
              <a:gd name="connsiteY46" fmla="*/ 2100986 h 8099368"/>
              <a:gd name="connsiteX47" fmla="*/ 4812941 w 12192000"/>
              <a:gd name="connsiteY47" fmla="*/ 2106256 h 8099368"/>
              <a:gd name="connsiteX48" fmla="*/ 4805393 w 12192000"/>
              <a:gd name="connsiteY48" fmla="*/ 2103432 h 8099368"/>
              <a:gd name="connsiteX49" fmla="*/ 4802569 w 12192000"/>
              <a:gd name="connsiteY49" fmla="*/ 2100986 h 8099368"/>
              <a:gd name="connsiteX50" fmla="*/ 4791322 w 12192000"/>
              <a:gd name="connsiteY50" fmla="*/ 2098166 h 8099368"/>
              <a:gd name="connsiteX51" fmla="*/ 7805580 w 12192000"/>
              <a:gd name="connsiteY51" fmla="*/ 1624386 h 8099368"/>
              <a:gd name="connsiteX52" fmla="*/ 7985536 w 12192000"/>
              <a:gd name="connsiteY52" fmla="*/ 1714630 h 8099368"/>
              <a:gd name="connsiteX53" fmla="*/ 7805580 w 12192000"/>
              <a:gd name="connsiteY53" fmla="*/ 1624386 h 8099368"/>
              <a:gd name="connsiteX54" fmla="*/ 4299175 w 12192000"/>
              <a:gd name="connsiteY54" fmla="*/ 1593331 h 8099368"/>
              <a:gd name="connsiteX55" fmla="*/ 4299255 w 12192000"/>
              <a:gd name="connsiteY55" fmla="*/ 1593365 h 8099368"/>
              <a:gd name="connsiteX56" fmla="*/ 4327725 w 12192000"/>
              <a:gd name="connsiteY56" fmla="*/ 1607818 h 8099368"/>
              <a:gd name="connsiteX57" fmla="*/ 4329926 w 12192000"/>
              <a:gd name="connsiteY57" fmla="*/ 1610479 h 8099368"/>
              <a:gd name="connsiteX58" fmla="*/ 4273949 w 12192000"/>
              <a:gd name="connsiteY58" fmla="*/ 1579265 h 8099368"/>
              <a:gd name="connsiteX59" fmla="*/ 4299175 w 12192000"/>
              <a:gd name="connsiteY59" fmla="*/ 1593331 h 8099368"/>
              <a:gd name="connsiteX60" fmla="*/ 4275003 w 12192000"/>
              <a:gd name="connsiteY60" fmla="*/ 1583142 h 8099368"/>
              <a:gd name="connsiteX61" fmla="*/ 4273949 w 12192000"/>
              <a:gd name="connsiteY61" fmla="*/ 1579265 h 8099368"/>
              <a:gd name="connsiteX62" fmla="*/ 1844546 w 12192000"/>
              <a:gd name="connsiteY62" fmla="*/ 879876 h 8099368"/>
              <a:gd name="connsiteX63" fmla="*/ 2294436 w 12192000"/>
              <a:gd name="connsiteY63" fmla="*/ 1105485 h 8099368"/>
              <a:gd name="connsiteX64" fmla="*/ 2429403 w 12192000"/>
              <a:gd name="connsiteY64" fmla="*/ 1173168 h 8099368"/>
              <a:gd name="connsiteX65" fmla="*/ 2271942 w 12192000"/>
              <a:gd name="connsiteY65" fmla="*/ 1105485 h 8099368"/>
              <a:gd name="connsiteX66" fmla="*/ 1844546 w 12192000"/>
              <a:gd name="connsiteY66" fmla="*/ 879876 h 8099368"/>
              <a:gd name="connsiteX67" fmla="*/ 112472 w 12192000"/>
              <a:gd name="connsiteY67" fmla="*/ 0 h 8099368"/>
              <a:gd name="connsiteX68" fmla="*/ 247439 w 12192000"/>
              <a:gd name="connsiteY68" fmla="*/ 67683 h 8099368"/>
              <a:gd name="connsiteX69" fmla="*/ 269934 w 12192000"/>
              <a:gd name="connsiteY69" fmla="*/ 67683 h 8099368"/>
              <a:gd name="connsiteX70" fmla="*/ 292428 w 12192000"/>
              <a:gd name="connsiteY70" fmla="*/ 67683 h 8099368"/>
              <a:gd name="connsiteX71" fmla="*/ 292428 w 12192000"/>
              <a:gd name="connsiteY71" fmla="*/ 45122 h 8099368"/>
              <a:gd name="connsiteX72" fmla="*/ 202450 w 12192000"/>
              <a:gd name="connsiteY72" fmla="*/ 0 h 8099368"/>
              <a:gd name="connsiteX73" fmla="*/ 314923 w 12192000"/>
              <a:gd name="connsiteY73" fmla="*/ 45122 h 8099368"/>
              <a:gd name="connsiteX74" fmla="*/ 494878 w 12192000"/>
              <a:gd name="connsiteY74" fmla="*/ 157927 h 8099368"/>
              <a:gd name="connsiteX75" fmla="*/ 517373 w 12192000"/>
              <a:gd name="connsiteY75" fmla="*/ 180488 h 8099368"/>
              <a:gd name="connsiteX76" fmla="*/ 607351 w 12192000"/>
              <a:gd name="connsiteY76" fmla="*/ 225609 h 8099368"/>
              <a:gd name="connsiteX77" fmla="*/ 809801 w 12192000"/>
              <a:gd name="connsiteY77" fmla="*/ 248170 h 8099368"/>
              <a:gd name="connsiteX78" fmla="*/ 787307 w 12192000"/>
              <a:gd name="connsiteY78" fmla="*/ 293292 h 8099368"/>
              <a:gd name="connsiteX79" fmla="*/ 989757 w 12192000"/>
              <a:gd name="connsiteY79" fmla="*/ 451218 h 8099368"/>
              <a:gd name="connsiteX80" fmla="*/ 1169713 w 12192000"/>
              <a:gd name="connsiteY80" fmla="*/ 564023 h 8099368"/>
              <a:gd name="connsiteX81" fmla="*/ 1327174 w 12192000"/>
              <a:gd name="connsiteY81" fmla="*/ 654267 h 8099368"/>
              <a:gd name="connsiteX82" fmla="*/ 1349668 w 12192000"/>
              <a:gd name="connsiteY82" fmla="*/ 676828 h 8099368"/>
              <a:gd name="connsiteX83" fmla="*/ 1349668 w 12192000"/>
              <a:gd name="connsiteY83" fmla="*/ 699389 h 8099368"/>
              <a:gd name="connsiteX84" fmla="*/ 1507129 w 12192000"/>
              <a:gd name="connsiteY84" fmla="*/ 789632 h 8099368"/>
              <a:gd name="connsiteX85" fmla="*/ 1597107 w 12192000"/>
              <a:gd name="connsiteY85" fmla="*/ 812193 h 8099368"/>
              <a:gd name="connsiteX86" fmla="*/ 2339425 w 12192000"/>
              <a:gd name="connsiteY86" fmla="*/ 1240851 h 8099368"/>
              <a:gd name="connsiteX87" fmla="*/ 2519381 w 12192000"/>
              <a:gd name="connsiteY87" fmla="*/ 1285973 h 8099368"/>
              <a:gd name="connsiteX88" fmla="*/ 2541875 w 12192000"/>
              <a:gd name="connsiteY88" fmla="*/ 1263412 h 8099368"/>
              <a:gd name="connsiteX89" fmla="*/ 2429403 w 12192000"/>
              <a:gd name="connsiteY89" fmla="*/ 1173168 h 8099368"/>
              <a:gd name="connsiteX90" fmla="*/ 2541875 w 12192000"/>
              <a:gd name="connsiteY90" fmla="*/ 1240851 h 8099368"/>
              <a:gd name="connsiteX91" fmla="*/ 2586864 w 12192000"/>
              <a:gd name="connsiteY91" fmla="*/ 1240851 h 8099368"/>
              <a:gd name="connsiteX92" fmla="*/ 2609359 w 12192000"/>
              <a:gd name="connsiteY92" fmla="*/ 1218290 h 8099368"/>
              <a:gd name="connsiteX93" fmla="*/ 2631853 w 12192000"/>
              <a:gd name="connsiteY93" fmla="*/ 1195729 h 8099368"/>
              <a:gd name="connsiteX94" fmla="*/ 2744325 w 12192000"/>
              <a:gd name="connsiteY94" fmla="*/ 1173168 h 8099368"/>
              <a:gd name="connsiteX95" fmla="*/ 2609359 w 12192000"/>
              <a:gd name="connsiteY95" fmla="*/ 1105485 h 8099368"/>
              <a:gd name="connsiteX96" fmla="*/ 2519381 w 12192000"/>
              <a:gd name="connsiteY96" fmla="*/ 1105485 h 8099368"/>
              <a:gd name="connsiteX97" fmla="*/ 2384414 w 12192000"/>
              <a:gd name="connsiteY97" fmla="*/ 1015242 h 8099368"/>
              <a:gd name="connsiteX98" fmla="*/ 2609359 w 12192000"/>
              <a:gd name="connsiteY98" fmla="*/ 1037802 h 8099368"/>
              <a:gd name="connsiteX99" fmla="*/ 2474392 w 12192000"/>
              <a:gd name="connsiteY99" fmla="*/ 947559 h 8099368"/>
              <a:gd name="connsiteX100" fmla="*/ 2654347 w 12192000"/>
              <a:gd name="connsiteY100" fmla="*/ 1037802 h 8099368"/>
              <a:gd name="connsiteX101" fmla="*/ 3104237 w 12192000"/>
              <a:gd name="connsiteY101" fmla="*/ 1285973 h 8099368"/>
              <a:gd name="connsiteX102" fmla="*/ 3284193 w 12192000"/>
              <a:gd name="connsiteY102" fmla="*/ 1353655 h 8099368"/>
              <a:gd name="connsiteX103" fmla="*/ 3936532 w 12192000"/>
              <a:gd name="connsiteY103" fmla="*/ 1669508 h 8099368"/>
              <a:gd name="connsiteX104" fmla="*/ 4363927 w 12192000"/>
              <a:gd name="connsiteY104" fmla="*/ 1872556 h 8099368"/>
              <a:gd name="connsiteX105" fmla="*/ 4791322 w 12192000"/>
              <a:gd name="connsiteY105" fmla="*/ 2098166 h 8099368"/>
              <a:gd name="connsiteX106" fmla="*/ 4805393 w 12192000"/>
              <a:gd name="connsiteY106" fmla="*/ 2103432 h 8099368"/>
              <a:gd name="connsiteX107" fmla="*/ 4810302 w 12192000"/>
              <a:gd name="connsiteY107" fmla="*/ 2107684 h 8099368"/>
              <a:gd name="connsiteX108" fmla="*/ 4813816 w 12192000"/>
              <a:gd name="connsiteY108" fmla="*/ 2120727 h 8099368"/>
              <a:gd name="connsiteX109" fmla="*/ 4813465 w 12192000"/>
              <a:gd name="connsiteY109" fmla="*/ 2107684 h 8099368"/>
              <a:gd name="connsiteX110" fmla="*/ 4812941 w 12192000"/>
              <a:gd name="connsiteY110" fmla="*/ 2106256 h 8099368"/>
              <a:gd name="connsiteX111" fmla="*/ 4979713 w 12192000"/>
              <a:gd name="connsiteY111" fmla="*/ 2168669 h 8099368"/>
              <a:gd name="connsiteX112" fmla="*/ 5151233 w 12192000"/>
              <a:gd name="connsiteY112" fmla="*/ 2256092 h 8099368"/>
              <a:gd name="connsiteX113" fmla="*/ 5218717 w 12192000"/>
              <a:gd name="connsiteY113" fmla="*/ 2256092 h 8099368"/>
              <a:gd name="connsiteX114" fmla="*/ 5128739 w 12192000"/>
              <a:gd name="connsiteY114" fmla="*/ 2210970 h 8099368"/>
              <a:gd name="connsiteX115" fmla="*/ 4701344 w 12192000"/>
              <a:gd name="connsiteY115" fmla="*/ 2007922 h 8099368"/>
              <a:gd name="connsiteX116" fmla="*/ 4543883 w 12192000"/>
              <a:gd name="connsiteY116" fmla="*/ 1917678 h 8099368"/>
              <a:gd name="connsiteX117" fmla="*/ 4228960 w 12192000"/>
              <a:gd name="connsiteY117" fmla="*/ 1759752 h 8099368"/>
              <a:gd name="connsiteX118" fmla="*/ 3981521 w 12192000"/>
              <a:gd name="connsiteY118" fmla="*/ 1624386 h 8099368"/>
              <a:gd name="connsiteX119" fmla="*/ 3891543 w 12192000"/>
              <a:gd name="connsiteY119" fmla="*/ 1579265 h 8099368"/>
              <a:gd name="connsiteX120" fmla="*/ 3576621 w 12192000"/>
              <a:gd name="connsiteY120" fmla="*/ 1398777 h 8099368"/>
              <a:gd name="connsiteX121" fmla="*/ 3554126 w 12192000"/>
              <a:gd name="connsiteY121" fmla="*/ 1308534 h 8099368"/>
              <a:gd name="connsiteX122" fmla="*/ 3531632 w 12192000"/>
              <a:gd name="connsiteY122" fmla="*/ 1308534 h 8099368"/>
              <a:gd name="connsiteX123" fmla="*/ 3306687 w 12192000"/>
              <a:gd name="connsiteY123" fmla="*/ 1263412 h 8099368"/>
              <a:gd name="connsiteX124" fmla="*/ 3216709 w 12192000"/>
              <a:gd name="connsiteY124" fmla="*/ 1195729 h 8099368"/>
              <a:gd name="connsiteX125" fmla="*/ 2969270 w 12192000"/>
              <a:gd name="connsiteY125" fmla="*/ 1150607 h 8099368"/>
              <a:gd name="connsiteX126" fmla="*/ 2834303 w 12192000"/>
              <a:gd name="connsiteY126" fmla="*/ 1128046 h 8099368"/>
              <a:gd name="connsiteX127" fmla="*/ 2879292 w 12192000"/>
              <a:gd name="connsiteY127" fmla="*/ 1105485 h 8099368"/>
              <a:gd name="connsiteX128" fmla="*/ 2856798 w 12192000"/>
              <a:gd name="connsiteY128" fmla="*/ 1060363 h 8099368"/>
              <a:gd name="connsiteX129" fmla="*/ 2901787 w 12192000"/>
              <a:gd name="connsiteY129" fmla="*/ 1082924 h 8099368"/>
              <a:gd name="connsiteX130" fmla="*/ 2901787 w 12192000"/>
              <a:gd name="connsiteY130" fmla="*/ 1105485 h 8099368"/>
              <a:gd name="connsiteX131" fmla="*/ 3261698 w 12192000"/>
              <a:gd name="connsiteY131" fmla="*/ 1195729 h 8099368"/>
              <a:gd name="connsiteX132" fmla="*/ 3396665 w 12192000"/>
              <a:gd name="connsiteY132" fmla="*/ 1240851 h 8099368"/>
              <a:gd name="connsiteX133" fmla="*/ 2834303 w 12192000"/>
              <a:gd name="connsiteY133" fmla="*/ 924998 h 8099368"/>
              <a:gd name="connsiteX134" fmla="*/ 2766820 w 12192000"/>
              <a:gd name="connsiteY134" fmla="*/ 902437 h 8099368"/>
              <a:gd name="connsiteX135" fmla="*/ 2766820 w 12192000"/>
              <a:gd name="connsiteY135" fmla="*/ 947559 h 8099368"/>
              <a:gd name="connsiteX136" fmla="*/ 2856798 w 12192000"/>
              <a:gd name="connsiteY136" fmla="*/ 992681 h 8099368"/>
              <a:gd name="connsiteX137" fmla="*/ 2879292 w 12192000"/>
              <a:gd name="connsiteY137" fmla="*/ 1037802 h 8099368"/>
              <a:gd name="connsiteX138" fmla="*/ 2811809 w 12192000"/>
              <a:gd name="connsiteY138" fmla="*/ 992681 h 8099368"/>
              <a:gd name="connsiteX139" fmla="*/ 2721831 w 12192000"/>
              <a:gd name="connsiteY139" fmla="*/ 947559 h 8099368"/>
              <a:gd name="connsiteX140" fmla="*/ 2586864 w 12192000"/>
              <a:gd name="connsiteY140" fmla="*/ 879876 h 8099368"/>
              <a:gd name="connsiteX141" fmla="*/ 2474392 w 12192000"/>
              <a:gd name="connsiteY141" fmla="*/ 812193 h 8099368"/>
              <a:gd name="connsiteX142" fmla="*/ 2316930 w 12192000"/>
              <a:gd name="connsiteY142" fmla="*/ 699389 h 8099368"/>
              <a:gd name="connsiteX143" fmla="*/ 2204458 w 12192000"/>
              <a:gd name="connsiteY143" fmla="*/ 654267 h 8099368"/>
              <a:gd name="connsiteX144" fmla="*/ 2069491 w 12192000"/>
              <a:gd name="connsiteY144" fmla="*/ 564023 h 8099368"/>
              <a:gd name="connsiteX145" fmla="*/ 1957019 w 12192000"/>
              <a:gd name="connsiteY145" fmla="*/ 451218 h 8099368"/>
              <a:gd name="connsiteX146" fmla="*/ 1709580 w 12192000"/>
              <a:gd name="connsiteY146" fmla="*/ 315853 h 8099368"/>
              <a:gd name="connsiteX147" fmla="*/ 1552119 w 12192000"/>
              <a:gd name="connsiteY147" fmla="*/ 248170 h 8099368"/>
              <a:gd name="connsiteX148" fmla="*/ 1732074 w 12192000"/>
              <a:gd name="connsiteY148" fmla="*/ 315853 h 8099368"/>
              <a:gd name="connsiteX149" fmla="*/ 2114480 w 12192000"/>
              <a:gd name="connsiteY149" fmla="*/ 541462 h 8099368"/>
              <a:gd name="connsiteX150" fmla="*/ 2181964 w 12192000"/>
              <a:gd name="connsiteY150" fmla="*/ 564023 h 8099368"/>
              <a:gd name="connsiteX151" fmla="*/ 2271942 w 12192000"/>
              <a:gd name="connsiteY151" fmla="*/ 609145 h 8099368"/>
              <a:gd name="connsiteX152" fmla="*/ 2159469 w 12192000"/>
              <a:gd name="connsiteY152" fmla="*/ 564023 h 8099368"/>
              <a:gd name="connsiteX153" fmla="*/ 2114480 w 12192000"/>
              <a:gd name="connsiteY153" fmla="*/ 564023 h 8099368"/>
              <a:gd name="connsiteX154" fmla="*/ 2226952 w 12192000"/>
              <a:gd name="connsiteY154" fmla="*/ 631706 h 8099368"/>
              <a:gd name="connsiteX155" fmla="*/ 2249447 w 12192000"/>
              <a:gd name="connsiteY155" fmla="*/ 631706 h 8099368"/>
              <a:gd name="connsiteX156" fmla="*/ 2609359 w 12192000"/>
              <a:gd name="connsiteY156" fmla="*/ 767071 h 8099368"/>
              <a:gd name="connsiteX157" fmla="*/ 2721831 w 12192000"/>
              <a:gd name="connsiteY157" fmla="*/ 857315 h 8099368"/>
              <a:gd name="connsiteX158" fmla="*/ 2901787 w 12192000"/>
              <a:gd name="connsiteY158" fmla="*/ 924998 h 8099368"/>
              <a:gd name="connsiteX159" fmla="*/ 3261698 w 12192000"/>
              <a:gd name="connsiteY159" fmla="*/ 1128046 h 8099368"/>
              <a:gd name="connsiteX160" fmla="*/ 3284193 w 12192000"/>
              <a:gd name="connsiteY160" fmla="*/ 1128046 h 8099368"/>
              <a:gd name="connsiteX161" fmla="*/ 3194215 w 12192000"/>
              <a:gd name="connsiteY161" fmla="*/ 1082924 h 8099368"/>
              <a:gd name="connsiteX162" fmla="*/ 3216709 w 12192000"/>
              <a:gd name="connsiteY162" fmla="*/ 1082924 h 8099368"/>
              <a:gd name="connsiteX163" fmla="*/ 3329181 w 12192000"/>
              <a:gd name="connsiteY163" fmla="*/ 1128046 h 8099368"/>
              <a:gd name="connsiteX164" fmla="*/ 3509137 w 12192000"/>
              <a:gd name="connsiteY164" fmla="*/ 1240851 h 8099368"/>
              <a:gd name="connsiteX165" fmla="*/ 3621609 w 12192000"/>
              <a:gd name="connsiteY165" fmla="*/ 1285973 h 8099368"/>
              <a:gd name="connsiteX166" fmla="*/ 3486643 w 12192000"/>
              <a:gd name="connsiteY166" fmla="*/ 1240851 h 8099368"/>
              <a:gd name="connsiteX167" fmla="*/ 3351676 w 12192000"/>
              <a:gd name="connsiteY167" fmla="*/ 1173168 h 8099368"/>
              <a:gd name="connsiteX168" fmla="*/ 3644104 w 12192000"/>
              <a:gd name="connsiteY168" fmla="*/ 1331095 h 8099368"/>
              <a:gd name="connsiteX169" fmla="*/ 3846554 w 12192000"/>
              <a:gd name="connsiteY169" fmla="*/ 1421338 h 8099368"/>
              <a:gd name="connsiteX170" fmla="*/ 4071499 w 12192000"/>
              <a:gd name="connsiteY170" fmla="*/ 1511582 h 8099368"/>
              <a:gd name="connsiteX171" fmla="*/ 4341432 w 12192000"/>
              <a:gd name="connsiteY171" fmla="*/ 1624386 h 8099368"/>
              <a:gd name="connsiteX172" fmla="*/ 4329926 w 12192000"/>
              <a:gd name="connsiteY172" fmla="*/ 1610479 h 8099368"/>
              <a:gd name="connsiteX173" fmla="*/ 4364981 w 12192000"/>
              <a:gd name="connsiteY173" fmla="*/ 1630027 h 8099368"/>
              <a:gd name="connsiteX174" fmla="*/ 4633860 w 12192000"/>
              <a:gd name="connsiteY174" fmla="*/ 1782313 h 8099368"/>
              <a:gd name="connsiteX175" fmla="*/ 4768827 w 12192000"/>
              <a:gd name="connsiteY175" fmla="*/ 1849996 h 8099368"/>
              <a:gd name="connsiteX176" fmla="*/ 5466156 w 12192000"/>
              <a:gd name="connsiteY176" fmla="*/ 2165849 h 8099368"/>
              <a:gd name="connsiteX177" fmla="*/ 6096001 w 12192000"/>
              <a:gd name="connsiteY177" fmla="*/ 2459141 h 8099368"/>
              <a:gd name="connsiteX178" fmla="*/ 5848562 w 12192000"/>
              <a:gd name="connsiteY178" fmla="*/ 2323775 h 8099368"/>
              <a:gd name="connsiteX179" fmla="*/ 5331189 w 12192000"/>
              <a:gd name="connsiteY179" fmla="*/ 2075605 h 8099368"/>
              <a:gd name="connsiteX180" fmla="*/ 5263705 w 12192000"/>
              <a:gd name="connsiteY180" fmla="*/ 2030483 h 8099368"/>
              <a:gd name="connsiteX181" fmla="*/ 5308694 w 12192000"/>
              <a:gd name="connsiteY181" fmla="*/ 2030483 h 8099368"/>
              <a:gd name="connsiteX182" fmla="*/ 5443662 w 12192000"/>
              <a:gd name="connsiteY182" fmla="*/ 2075605 h 8099368"/>
              <a:gd name="connsiteX183" fmla="*/ 5551213 w 12192000"/>
              <a:gd name="connsiteY183" fmla="*/ 2139057 h 8099368"/>
              <a:gd name="connsiteX184" fmla="*/ 5578628 w 12192000"/>
              <a:gd name="connsiteY184" fmla="*/ 2141381 h 8099368"/>
              <a:gd name="connsiteX185" fmla="*/ 5578628 w 12192000"/>
              <a:gd name="connsiteY185" fmla="*/ 2143288 h 8099368"/>
              <a:gd name="connsiteX186" fmla="*/ 5601122 w 12192000"/>
              <a:gd name="connsiteY186" fmla="*/ 2143288 h 8099368"/>
              <a:gd name="connsiteX187" fmla="*/ 5578628 w 12192000"/>
              <a:gd name="connsiteY187" fmla="*/ 2141381 h 8099368"/>
              <a:gd name="connsiteX188" fmla="*/ 5578628 w 12192000"/>
              <a:gd name="connsiteY188" fmla="*/ 2130245 h 8099368"/>
              <a:gd name="connsiteX189" fmla="*/ 5578628 w 12192000"/>
              <a:gd name="connsiteY189" fmla="*/ 2120727 h 8099368"/>
              <a:gd name="connsiteX190" fmla="*/ 5893551 w 12192000"/>
              <a:gd name="connsiteY190" fmla="*/ 2278653 h 8099368"/>
              <a:gd name="connsiteX191" fmla="*/ 5961034 w 12192000"/>
              <a:gd name="connsiteY191" fmla="*/ 2301214 h 8099368"/>
              <a:gd name="connsiteX192" fmla="*/ 6006023 w 12192000"/>
              <a:gd name="connsiteY192" fmla="*/ 2301214 h 8099368"/>
              <a:gd name="connsiteX193" fmla="*/ 5983528 w 12192000"/>
              <a:gd name="connsiteY193" fmla="*/ 2278653 h 8099368"/>
              <a:gd name="connsiteX194" fmla="*/ 6051012 w 12192000"/>
              <a:gd name="connsiteY194" fmla="*/ 2301214 h 8099368"/>
              <a:gd name="connsiteX195" fmla="*/ 6230968 w 12192000"/>
              <a:gd name="connsiteY195" fmla="*/ 2391458 h 8099368"/>
              <a:gd name="connsiteX196" fmla="*/ 6298451 w 12192000"/>
              <a:gd name="connsiteY196" fmla="*/ 2391458 h 8099368"/>
              <a:gd name="connsiteX197" fmla="*/ 6343440 w 12192000"/>
              <a:gd name="connsiteY197" fmla="*/ 2414019 h 8099368"/>
              <a:gd name="connsiteX198" fmla="*/ 6163484 w 12192000"/>
              <a:gd name="connsiteY198" fmla="*/ 2323775 h 8099368"/>
              <a:gd name="connsiteX199" fmla="*/ 6118495 w 12192000"/>
              <a:gd name="connsiteY199" fmla="*/ 2323775 h 8099368"/>
              <a:gd name="connsiteX200" fmla="*/ 6073506 w 12192000"/>
              <a:gd name="connsiteY200" fmla="*/ 2278653 h 8099368"/>
              <a:gd name="connsiteX201" fmla="*/ 5961034 w 12192000"/>
              <a:gd name="connsiteY201" fmla="*/ 2233531 h 8099368"/>
              <a:gd name="connsiteX202" fmla="*/ 5713595 w 12192000"/>
              <a:gd name="connsiteY202" fmla="*/ 2120727 h 8099368"/>
              <a:gd name="connsiteX203" fmla="*/ 5826067 w 12192000"/>
              <a:gd name="connsiteY203" fmla="*/ 2188409 h 8099368"/>
              <a:gd name="connsiteX204" fmla="*/ 5983528 w 12192000"/>
              <a:gd name="connsiteY204" fmla="*/ 2278653 h 8099368"/>
              <a:gd name="connsiteX205" fmla="*/ 5803573 w 12192000"/>
              <a:gd name="connsiteY205" fmla="*/ 2188409 h 8099368"/>
              <a:gd name="connsiteX206" fmla="*/ 5421167 w 12192000"/>
              <a:gd name="connsiteY206" fmla="*/ 1985361 h 8099368"/>
              <a:gd name="connsiteX207" fmla="*/ 5196222 w 12192000"/>
              <a:gd name="connsiteY207" fmla="*/ 1872556 h 8099368"/>
              <a:gd name="connsiteX208" fmla="*/ 4948783 w 12192000"/>
              <a:gd name="connsiteY208" fmla="*/ 1759752 h 8099368"/>
              <a:gd name="connsiteX209" fmla="*/ 4858805 w 12192000"/>
              <a:gd name="connsiteY209" fmla="*/ 1714630 h 8099368"/>
              <a:gd name="connsiteX210" fmla="*/ 4791322 w 12192000"/>
              <a:gd name="connsiteY210" fmla="*/ 1669508 h 8099368"/>
              <a:gd name="connsiteX211" fmla="*/ 4903794 w 12192000"/>
              <a:gd name="connsiteY211" fmla="*/ 1692069 h 8099368"/>
              <a:gd name="connsiteX212" fmla="*/ 4881300 w 12192000"/>
              <a:gd name="connsiteY212" fmla="*/ 1624386 h 8099368"/>
              <a:gd name="connsiteX213" fmla="*/ 4836311 w 12192000"/>
              <a:gd name="connsiteY213" fmla="*/ 1601825 h 8099368"/>
              <a:gd name="connsiteX214" fmla="*/ 4768827 w 12192000"/>
              <a:gd name="connsiteY214" fmla="*/ 1579265 h 8099368"/>
              <a:gd name="connsiteX215" fmla="*/ 4746333 w 12192000"/>
              <a:gd name="connsiteY215" fmla="*/ 1556704 h 8099368"/>
              <a:gd name="connsiteX216" fmla="*/ 4656355 w 12192000"/>
              <a:gd name="connsiteY216" fmla="*/ 1511582 h 8099368"/>
              <a:gd name="connsiteX217" fmla="*/ 4453905 w 12192000"/>
              <a:gd name="connsiteY217" fmla="*/ 1398777 h 8099368"/>
              <a:gd name="connsiteX218" fmla="*/ 4386421 w 12192000"/>
              <a:gd name="connsiteY218" fmla="*/ 1331095 h 8099368"/>
              <a:gd name="connsiteX219" fmla="*/ 4521389 w 12192000"/>
              <a:gd name="connsiteY219" fmla="*/ 1398777 h 8099368"/>
              <a:gd name="connsiteX220" fmla="*/ 4611366 w 12192000"/>
              <a:gd name="connsiteY220" fmla="*/ 1398777 h 8099368"/>
              <a:gd name="connsiteX221" fmla="*/ 4633860 w 12192000"/>
              <a:gd name="connsiteY221" fmla="*/ 1376216 h 8099368"/>
              <a:gd name="connsiteX222" fmla="*/ 4498894 w 12192000"/>
              <a:gd name="connsiteY222" fmla="*/ 1308534 h 8099368"/>
              <a:gd name="connsiteX223" fmla="*/ 4521389 w 12192000"/>
              <a:gd name="connsiteY223" fmla="*/ 1308534 h 8099368"/>
              <a:gd name="connsiteX224" fmla="*/ 4656355 w 12192000"/>
              <a:gd name="connsiteY224" fmla="*/ 1376216 h 8099368"/>
              <a:gd name="connsiteX225" fmla="*/ 4678849 w 12192000"/>
              <a:gd name="connsiteY225" fmla="*/ 1376216 h 8099368"/>
              <a:gd name="connsiteX226" fmla="*/ 4768827 w 12192000"/>
              <a:gd name="connsiteY226" fmla="*/ 1421338 h 8099368"/>
              <a:gd name="connsiteX227" fmla="*/ 4701344 w 12192000"/>
              <a:gd name="connsiteY227" fmla="*/ 1398777 h 8099368"/>
              <a:gd name="connsiteX228" fmla="*/ 4701344 w 12192000"/>
              <a:gd name="connsiteY228" fmla="*/ 1421338 h 8099368"/>
              <a:gd name="connsiteX229" fmla="*/ 4746333 w 12192000"/>
              <a:gd name="connsiteY229" fmla="*/ 1466460 h 8099368"/>
              <a:gd name="connsiteX230" fmla="*/ 4836311 w 12192000"/>
              <a:gd name="connsiteY230" fmla="*/ 1466460 h 8099368"/>
              <a:gd name="connsiteX231" fmla="*/ 4926288 w 12192000"/>
              <a:gd name="connsiteY231" fmla="*/ 1466460 h 8099368"/>
              <a:gd name="connsiteX232" fmla="*/ 4813816 w 12192000"/>
              <a:gd name="connsiteY232" fmla="*/ 1421338 h 8099368"/>
              <a:gd name="connsiteX233" fmla="*/ 4678849 w 12192000"/>
              <a:gd name="connsiteY233" fmla="*/ 1331095 h 8099368"/>
              <a:gd name="connsiteX234" fmla="*/ 4948783 w 12192000"/>
              <a:gd name="connsiteY234" fmla="*/ 1421338 h 8099368"/>
              <a:gd name="connsiteX235" fmla="*/ 5376178 w 12192000"/>
              <a:gd name="connsiteY235" fmla="*/ 1646947 h 8099368"/>
              <a:gd name="connsiteX236" fmla="*/ 5691100 w 12192000"/>
              <a:gd name="connsiteY236" fmla="*/ 1782313 h 8099368"/>
              <a:gd name="connsiteX237" fmla="*/ 5983528 w 12192000"/>
              <a:gd name="connsiteY237" fmla="*/ 1849996 h 8099368"/>
              <a:gd name="connsiteX238" fmla="*/ 5803573 w 12192000"/>
              <a:gd name="connsiteY238" fmla="*/ 1737191 h 8099368"/>
              <a:gd name="connsiteX239" fmla="*/ 5623617 w 12192000"/>
              <a:gd name="connsiteY239" fmla="*/ 1646947 h 8099368"/>
              <a:gd name="connsiteX240" fmla="*/ 5241211 w 12192000"/>
              <a:gd name="connsiteY240" fmla="*/ 1421338 h 8099368"/>
              <a:gd name="connsiteX241" fmla="*/ 4858805 w 12192000"/>
              <a:gd name="connsiteY241" fmla="*/ 1218290 h 8099368"/>
              <a:gd name="connsiteX242" fmla="*/ 4768827 w 12192000"/>
              <a:gd name="connsiteY242" fmla="*/ 1195729 h 8099368"/>
              <a:gd name="connsiteX243" fmla="*/ 4723838 w 12192000"/>
              <a:gd name="connsiteY243" fmla="*/ 1173168 h 8099368"/>
              <a:gd name="connsiteX244" fmla="*/ 4791322 w 12192000"/>
              <a:gd name="connsiteY244" fmla="*/ 1173168 h 8099368"/>
              <a:gd name="connsiteX245" fmla="*/ 4836311 w 12192000"/>
              <a:gd name="connsiteY245" fmla="*/ 1195729 h 8099368"/>
              <a:gd name="connsiteX246" fmla="*/ 4881300 w 12192000"/>
              <a:gd name="connsiteY246" fmla="*/ 1218290 h 8099368"/>
              <a:gd name="connsiteX247" fmla="*/ 4948783 w 12192000"/>
              <a:gd name="connsiteY247" fmla="*/ 1263412 h 8099368"/>
              <a:gd name="connsiteX248" fmla="*/ 5061256 w 12192000"/>
              <a:gd name="connsiteY248" fmla="*/ 1308534 h 8099368"/>
              <a:gd name="connsiteX249" fmla="*/ 5263705 w 12192000"/>
              <a:gd name="connsiteY249" fmla="*/ 1421338 h 8099368"/>
              <a:gd name="connsiteX250" fmla="*/ 5353683 w 12192000"/>
              <a:gd name="connsiteY250" fmla="*/ 1466460 h 8099368"/>
              <a:gd name="connsiteX251" fmla="*/ 5308694 w 12192000"/>
              <a:gd name="connsiteY251" fmla="*/ 1443899 h 8099368"/>
              <a:gd name="connsiteX252" fmla="*/ 5308694 w 12192000"/>
              <a:gd name="connsiteY252" fmla="*/ 1398777 h 8099368"/>
              <a:gd name="connsiteX253" fmla="*/ 5263705 w 12192000"/>
              <a:gd name="connsiteY253" fmla="*/ 1376216 h 8099368"/>
              <a:gd name="connsiteX254" fmla="*/ 5241211 w 12192000"/>
              <a:gd name="connsiteY254" fmla="*/ 1376216 h 8099368"/>
              <a:gd name="connsiteX255" fmla="*/ 5218717 w 12192000"/>
              <a:gd name="connsiteY255" fmla="*/ 1353655 h 8099368"/>
              <a:gd name="connsiteX256" fmla="*/ 5241211 w 12192000"/>
              <a:gd name="connsiteY256" fmla="*/ 1331095 h 8099368"/>
              <a:gd name="connsiteX257" fmla="*/ 5218717 w 12192000"/>
              <a:gd name="connsiteY257" fmla="*/ 1331095 h 8099368"/>
              <a:gd name="connsiteX258" fmla="*/ 4971278 w 12192000"/>
              <a:gd name="connsiteY258" fmla="*/ 1240851 h 8099368"/>
              <a:gd name="connsiteX259" fmla="*/ 5038761 w 12192000"/>
              <a:gd name="connsiteY259" fmla="*/ 1195729 h 8099368"/>
              <a:gd name="connsiteX260" fmla="*/ 5173728 w 12192000"/>
              <a:gd name="connsiteY260" fmla="*/ 1195729 h 8099368"/>
              <a:gd name="connsiteX261" fmla="*/ 5128739 w 12192000"/>
              <a:gd name="connsiteY261" fmla="*/ 1128046 h 8099368"/>
              <a:gd name="connsiteX262" fmla="*/ 5398672 w 12192000"/>
              <a:gd name="connsiteY262" fmla="*/ 1218290 h 8099368"/>
              <a:gd name="connsiteX263" fmla="*/ 5308694 w 12192000"/>
              <a:gd name="connsiteY263" fmla="*/ 1240851 h 8099368"/>
              <a:gd name="connsiteX264" fmla="*/ 5286200 w 12192000"/>
              <a:gd name="connsiteY264" fmla="*/ 1263412 h 8099368"/>
              <a:gd name="connsiteX265" fmla="*/ 5353683 w 12192000"/>
              <a:gd name="connsiteY265" fmla="*/ 1285973 h 8099368"/>
              <a:gd name="connsiteX266" fmla="*/ 5533639 w 12192000"/>
              <a:gd name="connsiteY266" fmla="*/ 1285973 h 8099368"/>
              <a:gd name="connsiteX267" fmla="*/ 5781078 w 12192000"/>
              <a:gd name="connsiteY267" fmla="*/ 1376216 h 8099368"/>
              <a:gd name="connsiteX268" fmla="*/ 5893551 w 12192000"/>
              <a:gd name="connsiteY268" fmla="*/ 1421338 h 8099368"/>
              <a:gd name="connsiteX269" fmla="*/ 5893551 w 12192000"/>
              <a:gd name="connsiteY269" fmla="*/ 1376216 h 8099368"/>
              <a:gd name="connsiteX270" fmla="*/ 5893551 w 12192000"/>
              <a:gd name="connsiteY270" fmla="*/ 1353655 h 8099368"/>
              <a:gd name="connsiteX271" fmla="*/ 5578628 w 12192000"/>
              <a:gd name="connsiteY271" fmla="*/ 1173168 h 8099368"/>
              <a:gd name="connsiteX272" fmla="*/ 5466156 w 12192000"/>
              <a:gd name="connsiteY272" fmla="*/ 1105485 h 8099368"/>
              <a:gd name="connsiteX273" fmla="*/ 5241211 w 12192000"/>
              <a:gd name="connsiteY273" fmla="*/ 992681 h 8099368"/>
              <a:gd name="connsiteX274" fmla="*/ 5353683 w 12192000"/>
              <a:gd name="connsiteY274" fmla="*/ 1015242 h 8099368"/>
              <a:gd name="connsiteX275" fmla="*/ 5353683 w 12192000"/>
              <a:gd name="connsiteY275" fmla="*/ 992681 h 8099368"/>
              <a:gd name="connsiteX276" fmla="*/ 5443662 w 12192000"/>
              <a:gd name="connsiteY276" fmla="*/ 1037802 h 8099368"/>
              <a:gd name="connsiteX277" fmla="*/ 5376178 w 12192000"/>
              <a:gd name="connsiteY277" fmla="*/ 1015242 h 8099368"/>
              <a:gd name="connsiteX278" fmla="*/ 5511145 w 12192000"/>
              <a:gd name="connsiteY278" fmla="*/ 1105485 h 8099368"/>
              <a:gd name="connsiteX279" fmla="*/ 5893551 w 12192000"/>
              <a:gd name="connsiteY279" fmla="*/ 1308534 h 8099368"/>
              <a:gd name="connsiteX280" fmla="*/ 6275956 w 12192000"/>
              <a:gd name="connsiteY280" fmla="*/ 1489021 h 8099368"/>
              <a:gd name="connsiteX281" fmla="*/ 6320945 w 12192000"/>
              <a:gd name="connsiteY281" fmla="*/ 1511582 h 8099368"/>
              <a:gd name="connsiteX282" fmla="*/ 6410923 w 12192000"/>
              <a:gd name="connsiteY282" fmla="*/ 1556704 h 8099368"/>
              <a:gd name="connsiteX283" fmla="*/ 7130746 w 12192000"/>
              <a:gd name="connsiteY283" fmla="*/ 1917678 h 8099368"/>
              <a:gd name="connsiteX284" fmla="*/ 7513152 w 12192000"/>
              <a:gd name="connsiteY284" fmla="*/ 2098166 h 8099368"/>
              <a:gd name="connsiteX285" fmla="*/ 7423174 w 12192000"/>
              <a:gd name="connsiteY285" fmla="*/ 2030483 h 8099368"/>
              <a:gd name="connsiteX286" fmla="*/ 7423174 w 12192000"/>
              <a:gd name="connsiteY286" fmla="*/ 2007922 h 8099368"/>
              <a:gd name="connsiteX287" fmla="*/ 7310702 w 12192000"/>
              <a:gd name="connsiteY287" fmla="*/ 1940239 h 8099368"/>
              <a:gd name="connsiteX288" fmla="*/ 7153241 w 12192000"/>
              <a:gd name="connsiteY288" fmla="*/ 1872556 h 8099368"/>
              <a:gd name="connsiteX289" fmla="*/ 7040768 w 12192000"/>
              <a:gd name="connsiteY289" fmla="*/ 1804874 h 8099368"/>
              <a:gd name="connsiteX290" fmla="*/ 6793329 w 12192000"/>
              <a:gd name="connsiteY290" fmla="*/ 1692069 h 8099368"/>
              <a:gd name="connsiteX291" fmla="*/ 6748340 w 12192000"/>
              <a:gd name="connsiteY291" fmla="*/ 1669508 h 8099368"/>
              <a:gd name="connsiteX292" fmla="*/ 6523396 w 12192000"/>
              <a:gd name="connsiteY292" fmla="*/ 1556704 h 8099368"/>
              <a:gd name="connsiteX293" fmla="*/ 6320945 w 12192000"/>
              <a:gd name="connsiteY293" fmla="*/ 1489021 h 8099368"/>
              <a:gd name="connsiteX294" fmla="*/ 6455912 w 12192000"/>
              <a:gd name="connsiteY294" fmla="*/ 1556704 h 8099368"/>
              <a:gd name="connsiteX295" fmla="*/ 6433418 w 12192000"/>
              <a:gd name="connsiteY295" fmla="*/ 1556704 h 8099368"/>
              <a:gd name="connsiteX296" fmla="*/ 6298451 w 12192000"/>
              <a:gd name="connsiteY296" fmla="*/ 1489021 h 8099368"/>
              <a:gd name="connsiteX297" fmla="*/ 6298451 w 12192000"/>
              <a:gd name="connsiteY297" fmla="*/ 1443899 h 8099368"/>
              <a:gd name="connsiteX298" fmla="*/ 6163484 w 12192000"/>
              <a:gd name="connsiteY298" fmla="*/ 1376216 h 8099368"/>
              <a:gd name="connsiteX299" fmla="*/ 5938539 w 12192000"/>
              <a:gd name="connsiteY299" fmla="*/ 1240851 h 8099368"/>
              <a:gd name="connsiteX300" fmla="*/ 5826067 w 12192000"/>
              <a:gd name="connsiteY300" fmla="*/ 1195729 h 8099368"/>
              <a:gd name="connsiteX301" fmla="*/ 5848562 w 12192000"/>
              <a:gd name="connsiteY301" fmla="*/ 1240851 h 8099368"/>
              <a:gd name="connsiteX302" fmla="*/ 5691100 w 12192000"/>
              <a:gd name="connsiteY302" fmla="*/ 1173168 h 8099368"/>
              <a:gd name="connsiteX303" fmla="*/ 5736089 w 12192000"/>
              <a:gd name="connsiteY303" fmla="*/ 1173168 h 8099368"/>
              <a:gd name="connsiteX304" fmla="*/ 5736089 w 12192000"/>
              <a:gd name="connsiteY304" fmla="*/ 1128046 h 8099368"/>
              <a:gd name="connsiteX305" fmla="*/ 5713595 w 12192000"/>
              <a:gd name="connsiteY305" fmla="*/ 1105485 h 8099368"/>
              <a:gd name="connsiteX306" fmla="*/ 5803573 w 12192000"/>
              <a:gd name="connsiteY306" fmla="*/ 1128046 h 8099368"/>
              <a:gd name="connsiteX307" fmla="*/ 6006023 w 12192000"/>
              <a:gd name="connsiteY307" fmla="*/ 1240851 h 8099368"/>
              <a:gd name="connsiteX308" fmla="*/ 6455912 w 12192000"/>
              <a:gd name="connsiteY308" fmla="*/ 1443899 h 8099368"/>
              <a:gd name="connsiteX309" fmla="*/ 6388429 w 12192000"/>
              <a:gd name="connsiteY309" fmla="*/ 1421338 h 8099368"/>
              <a:gd name="connsiteX310" fmla="*/ 6388429 w 12192000"/>
              <a:gd name="connsiteY310" fmla="*/ 1443899 h 8099368"/>
              <a:gd name="connsiteX311" fmla="*/ 6770835 w 12192000"/>
              <a:gd name="connsiteY311" fmla="*/ 1579265 h 8099368"/>
              <a:gd name="connsiteX312" fmla="*/ 6793329 w 12192000"/>
              <a:gd name="connsiteY312" fmla="*/ 1556704 h 8099368"/>
              <a:gd name="connsiteX313" fmla="*/ 6748340 w 12192000"/>
              <a:gd name="connsiteY313" fmla="*/ 1511582 h 8099368"/>
              <a:gd name="connsiteX314" fmla="*/ 6860813 w 12192000"/>
              <a:gd name="connsiteY314" fmla="*/ 1556704 h 8099368"/>
              <a:gd name="connsiteX315" fmla="*/ 6860813 w 12192000"/>
              <a:gd name="connsiteY315" fmla="*/ 1489021 h 8099368"/>
              <a:gd name="connsiteX316" fmla="*/ 6838318 w 12192000"/>
              <a:gd name="connsiteY316" fmla="*/ 1443899 h 8099368"/>
              <a:gd name="connsiteX317" fmla="*/ 6883307 w 12192000"/>
              <a:gd name="connsiteY317" fmla="*/ 1443899 h 8099368"/>
              <a:gd name="connsiteX318" fmla="*/ 6838318 w 12192000"/>
              <a:gd name="connsiteY318" fmla="*/ 1421338 h 8099368"/>
              <a:gd name="connsiteX319" fmla="*/ 6613373 w 12192000"/>
              <a:gd name="connsiteY319" fmla="*/ 1308534 h 8099368"/>
              <a:gd name="connsiteX320" fmla="*/ 6658362 w 12192000"/>
              <a:gd name="connsiteY320" fmla="*/ 1308534 h 8099368"/>
              <a:gd name="connsiteX321" fmla="*/ 6568385 w 12192000"/>
              <a:gd name="connsiteY321" fmla="*/ 1240851 h 8099368"/>
              <a:gd name="connsiteX322" fmla="*/ 6703351 w 12192000"/>
              <a:gd name="connsiteY322" fmla="*/ 1308534 h 8099368"/>
              <a:gd name="connsiteX323" fmla="*/ 6905802 w 12192000"/>
              <a:gd name="connsiteY323" fmla="*/ 1398777 h 8099368"/>
              <a:gd name="connsiteX324" fmla="*/ 6973285 w 12192000"/>
              <a:gd name="connsiteY324" fmla="*/ 1398777 h 8099368"/>
              <a:gd name="connsiteX325" fmla="*/ 6950790 w 12192000"/>
              <a:gd name="connsiteY325" fmla="*/ 1353655 h 8099368"/>
              <a:gd name="connsiteX326" fmla="*/ 7018274 w 12192000"/>
              <a:gd name="connsiteY326" fmla="*/ 1398777 h 8099368"/>
              <a:gd name="connsiteX327" fmla="*/ 7378185 w 12192000"/>
              <a:gd name="connsiteY327" fmla="*/ 1579265 h 8099368"/>
              <a:gd name="connsiteX328" fmla="*/ 7355691 w 12192000"/>
              <a:gd name="connsiteY328" fmla="*/ 1534143 h 8099368"/>
              <a:gd name="connsiteX329" fmla="*/ 7310702 w 12192000"/>
              <a:gd name="connsiteY329" fmla="*/ 1489021 h 8099368"/>
              <a:gd name="connsiteX330" fmla="*/ 7108252 w 12192000"/>
              <a:gd name="connsiteY330" fmla="*/ 1398777 h 8099368"/>
              <a:gd name="connsiteX331" fmla="*/ 7108252 w 12192000"/>
              <a:gd name="connsiteY331" fmla="*/ 1376216 h 8099368"/>
              <a:gd name="connsiteX332" fmla="*/ 6928296 w 12192000"/>
              <a:gd name="connsiteY332" fmla="*/ 1263412 h 8099368"/>
              <a:gd name="connsiteX333" fmla="*/ 7018274 w 12192000"/>
              <a:gd name="connsiteY333" fmla="*/ 1308534 h 8099368"/>
              <a:gd name="connsiteX334" fmla="*/ 7063263 w 12192000"/>
              <a:gd name="connsiteY334" fmla="*/ 1285973 h 8099368"/>
              <a:gd name="connsiteX335" fmla="*/ 7153241 w 12192000"/>
              <a:gd name="connsiteY335" fmla="*/ 1331095 h 8099368"/>
              <a:gd name="connsiteX336" fmla="*/ 7333196 w 12192000"/>
              <a:gd name="connsiteY336" fmla="*/ 1421338 h 8099368"/>
              <a:gd name="connsiteX337" fmla="*/ 7603130 w 12192000"/>
              <a:gd name="connsiteY337" fmla="*/ 1579265 h 8099368"/>
              <a:gd name="connsiteX338" fmla="*/ 8142997 w 12192000"/>
              <a:gd name="connsiteY338" fmla="*/ 1872556 h 8099368"/>
              <a:gd name="connsiteX339" fmla="*/ 8255470 w 12192000"/>
              <a:gd name="connsiteY339" fmla="*/ 1917678 h 8099368"/>
              <a:gd name="connsiteX340" fmla="*/ 8300458 w 12192000"/>
              <a:gd name="connsiteY340" fmla="*/ 1917678 h 8099368"/>
              <a:gd name="connsiteX341" fmla="*/ 8300458 w 12192000"/>
              <a:gd name="connsiteY341" fmla="*/ 1940239 h 8099368"/>
              <a:gd name="connsiteX342" fmla="*/ 8412931 w 12192000"/>
              <a:gd name="connsiteY342" fmla="*/ 1985361 h 8099368"/>
              <a:gd name="connsiteX343" fmla="*/ 8615381 w 12192000"/>
              <a:gd name="connsiteY343" fmla="*/ 2098166 h 8099368"/>
              <a:gd name="connsiteX344" fmla="*/ 8637875 w 12192000"/>
              <a:gd name="connsiteY344" fmla="*/ 2075605 h 8099368"/>
              <a:gd name="connsiteX345" fmla="*/ 8727853 w 12192000"/>
              <a:gd name="connsiteY345" fmla="*/ 2120727 h 8099368"/>
              <a:gd name="connsiteX346" fmla="*/ 8817831 w 12192000"/>
              <a:gd name="connsiteY346" fmla="*/ 2143288 h 8099368"/>
              <a:gd name="connsiteX347" fmla="*/ 8907809 w 12192000"/>
              <a:gd name="connsiteY347" fmla="*/ 2188409 h 8099368"/>
              <a:gd name="connsiteX348" fmla="*/ 8907809 w 12192000"/>
              <a:gd name="connsiteY348" fmla="*/ 2188409 h 8099368"/>
              <a:gd name="connsiteX349" fmla="*/ 8907809 w 12192000"/>
              <a:gd name="connsiteY349" fmla="*/ 2188410 h 8099368"/>
              <a:gd name="connsiteX350" fmla="*/ 8930303 w 12192000"/>
              <a:gd name="connsiteY350" fmla="*/ 2199689 h 8099368"/>
              <a:gd name="connsiteX351" fmla="*/ 8930303 w 12192000"/>
              <a:gd name="connsiteY351" fmla="*/ 2199690 h 8099368"/>
              <a:gd name="connsiteX352" fmla="*/ 8952798 w 12192000"/>
              <a:gd name="connsiteY352" fmla="*/ 2210970 h 8099368"/>
              <a:gd name="connsiteX353" fmla="*/ 8930303 w 12192000"/>
              <a:gd name="connsiteY353" fmla="*/ 2199689 h 8099368"/>
              <a:gd name="connsiteX354" fmla="*/ 8921165 w 12192000"/>
              <a:gd name="connsiteY354" fmla="*/ 2191935 h 8099368"/>
              <a:gd name="connsiteX355" fmla="*/ 8907809 w 12192000"/>
              <a:gd name="connsiteY355" fmla="*/ 2188410 h 8099368"/>
              <a:gd name="connsiteX356" fmla="*/ 8907809 w 12192000"/>
              <a:gd name="connsiteY356" fmla="*/ 2188409 h 8099368"/>
              <a:gd name="connsiteX357" fmla="*/ 8903943 w 12192000"/>
              <a:gd name="connsiteY357" fmla="*/ 2175014 h 8099368"/>
              <a:gd name="connsiteX358" fmla="*/ 8862820 w 12192000"/>
              <a:gd name="connsiteY358" fmla="*/ 2143288 h 8099368"/>
              <a:gd name="connsiteX359" fmla="*/ 8772842 w 12192000"/>
              <a:gd name="connsiteY359" fmla="*/ 2075605 h 8099368"/>
              <a:gd name="connsiteX360" fmla="*/ 8547897 w 12192000"/>
              <a:gd name="connsiteY360" fmla="*/ 1940239 h 8099368"/>
              <a:gd name="connsiteX361" fmla="*/ 8322953 w 12192000"/>
              <a:gd name="connsiteY361" fmla="*/ 1827435 h 8099368"/>
              <a:gd name="connsiteX362" fmla="*/ 7940547 w 12192000"/>
              <a:gd name="connsiteY362" fmla="*/ 1624386 h 8099368"/>
              <a:gd name="connsiteX363" fmla="*/ 7850569 w 12192000"/>
              <a:gd name="connsiteY363" fmla="*/ 1556704 h 8099368"/>
              <a:gd name="connsiteX364" fmla="*/ 7805580 w 12192000"/>
              <a:gd name="connsiteY364" fmla="*/ 1534143 h 8099368"/>
              <a:gd name="connsiteX365" fmla="*/ 7670613 w 12192000"/>
              <a:gd name="connsiteY365" fmla="*/ 1511582 h 8099368"/>
              <a:gd name="connsiteX366" fmla="*/ 7670613 w 12192000"/>
              <a:gd name="connsiteY366" fmla="*/ 1534143 h 8099368"/>
              <a:gd name="connsiteX367" fmla="*/ 7805580 w 12192000"/>
              <a:gd name="connsiteY367" fmla="*/ 1624386 h 8099368"/>
              <a:gd name="connsiteX368" fmla="*/ 7670613 w 12192000"/>
              <a:gd name="connsiteY368" fmla="*/ 1579265 h 8099368"/>
              <a:gd name="connsiteX369" fmla="*/ 7513152 w 12192000"/>
              <a:gd name="connsiteY369" fmla="*/ 1511582 h 8099368"/>
              <a:gd name="connsiteX370" fmla="*/ 7468163 w 12192000"/>
              <a:gd name="connsiteY370" fmla="*/ 1466460 h 8099368"/>
              <a:gd name="connsiteX371" fmla="*/ 7580636 w 12192000"/>
              <a:gd name="connsiteY371" fmla="*/ 1489021 h 8099368"/>
              <a:gd name="connsiteX372" fmla="*/ 7603130 w 12192000"/>
              <a:gd name="connsiteY372" fmla="*/ 1489021 h 8099368"/>
              <a:gd name="connsiteX373" fmla="*/ 7625624 w 12192000"/>
              <a:gd name="connsiteY373" fmla="*/ 1489021 h 8099368"/>
              <a:gd name="connsiteX374" fmla="*/ 7513152 w 12192000"/>
              <a:gd name="connsiteY374" fmla="*/ 1421338 h 8099368"/>
              <a:gd name="connsiteX375" fmla="*/ 7648119 w 12192000"/>
              <a:gd name="connsiteY375" fmla="*/ 1466460 h 8099368"/>
              <a:gd name="connsiteX376" fmla="*/ 7333196 w 12192000"/>
              <a:gd name="connsiteY376" fmla="*/ 1285973 h 8099368"/>
              <a:gd name="connsiteX377" fmla="*/ 7288207 w 12192000"/>
              <a:gd name="connsiteY377" fmla="*/ 1240851 h 8099368"/>
              <a:gd name="connsiteX378" fmla="*/ 7243219 w 12192000"/>
              <a:gd name="connsiteY378" fmla="*/ 1218290 h 8099368"/>
              <a:gd name="connsiteX379" fmla="*/ 7085757 w 12192000"/>
              <a:gd name="connsiteY379" fmla="*/ 1173168 h 8099368"/>
              <a:gd name="connsiteX380" fmla="*/ 7063263 w 12192000"/>
              <a:gd name="connsiteY380" fmla="*/ 1173168 h 8099368"/>
              <a:gd name="connsiteX381" fmla="*/ 7085757 w 12192000"/>
              <a:gd name="connsiteY381" fmla="*/ 1150607 h 8099368"/>
              <a:gd name="connsiteX382" fmla="*/ 6883307 w 12192000"/>
              <a:gd name="connsiteY382" fmla="*/ 992681 h 8099368"/>
              <a:gd name="connsiteX383" fmla="*/ 7130746 w 12192000"/>
              <a:gd name="connsiteY383" fmla="*/ 1105485 h 8099368"/>
              <a:gd name="connsiteX384" fmla="*/ 7288207 w 12192000"/>
              <a:gd name="connsiteY384" fmla="*/ 1195729 h 8099368"/>
              <a:gd name="connsiteX385" fmla="*/ 7535647 w 12192000"/>
              <a:gd name="connsiteY385" fmla="*/ 1308534 h 8099368"/>
              <a:gd name="connsiteX386" fmla="*/ 7558141 w 12192000"/>
              <a:gd name="connsiteY386" fmla="*/ 1308534 h 8099368"/>
              <a:gd name="connsiteX387" fmla="*/ 7670613 w 12192000"/>
              <a:gd name="connsiteY387" fmla="*/ 1353655 h 8099368"/>
              <a:gd name="connsiteX388" fmla="*/ 7783086 w 12192000"/>
              <a:gd name="connsiteY388" fmla="*/ 1398777 h 8099368"/>
              <a:gd name="connsiteX389" fmla="*/ 7918053 w 12192000"/>
              <a:gd name="connsiteY389" fmla="*/ 1489021 h 8099368"/>
              <a:gd name="connsiteX390" fmla="*/ 8075514 w 12192000"/>
              <a:gd name="connsiteY390" fmla="*/ 1556704 h 8099368"/>
              <a:gd name="connsiteX391" fmla="*/ 8098008 w 12192000"/>
              <a:gd name="connsiteY391" fmla="*/ 1534143 h 8099368"/>
              <a:gd name="connsiteX392" fmla="*/ 8120503 w 12192000"/>
              <a:gd name="connsiteY392" fmla="*/ 1534143 h 8099368"/>
              <a:gd name="connsiteX393" fmla="*/ 8030525 w 12192000"/>
              <a:gd name="connsiteY393" fmla="*/ 1466460 h 8099368"/>
              <a:gd name="connsiteX394" fmla="*/ 8008030 w 12192000"/>
              <a:gd name="connsiteY394" fmla="*/ 1421338 h 8099368"/>
              <a:gd name="connsiteX395" fmla="*/ 7895558 w 12192000"/>
              <a:gd name="connsiteY395" fmla="*/ 1398777 h 8099368"/>
              <a:gd name="connsiteX396" fmla="*/ 7693108 w 12192000"/>
              <a:gd name="connsiteY396" fmla="*/ 1285973 h 8099368"/>
              <a:gd name="connsiteX397" fmla="*/ 7603130 w 12192000"/>
              <a:gd name="connsiteY397" fmla="*/ 1218290 h 8099368"/>
              <a:gd name="connsiteX398" fmla="*/ 7445669 w 12192000"/>
              <a:gd name="connsiteY398" fmla="*/ 1128046 h 8099368"/>
              <a:gd name="connsiteX399" fmla="*/ 7333196 w 12192000"/>
              <a:gd name="connsiteY399" fmla="*/ 1060363 h 8099368"/>
              <a:gd name="connsiteX400" fmla="*/ 7040768 w 12192000"/>
              <a:gd name="connsiteY400" fmla="*/ 902437 h 8099368"/>
              <a:gd name="connsiteX401" fmla="*/ 7063263 w 12192000"/>
              <a:gd name="connsiteY401" fmla="*/ 902437 h 8099368"/>
              <a:gd name="connsiteX402" fmla="*/ 7153241 w 12192000"/>
              <a:gd name="connsiteY402" fmla="*/ 947559 h 8099368"/>
              <a:gd name="connsiteX403" fmla="*/ 7288207 w 12192000"/>
              <a:gd name="connsiteY403" fmla="*/ 992681 h 8099368"/>
              <a:gd name="connsiteX404" fmla="*/ 7603130 w 12192000"/>
              <a:gd name="connsiteY404" fmla="*/ 1150607 h 8099368"/>
              <a:gd name="connsiteX405" fmla="*/ 7648119 w 12192000"/>
              <a:gd name="connsiteY405" fmla="*/ 1173168 h 8099368"/>
              <a:gd name="connsiteX406" fmla="*/ 7918053 w 12192000"/>
              <a:gd name="connsiteY406" fmla="*/ 1353655 h 8099368"/>
              <a:gd name="connsiteX407" fmla="*/ 8187986 w 12192000"/>
              <a:gd name="connsiteY407" fmla="*/ 1489021 h 8099368"/>
              <a:gd name="connsiteX408" fmla="*/ 8390436 w 12192000"/>
              <a:gd name="connsiteY408" fmla="*/ 1601825 h 8099368"/>
              <a:gd name="connsiteX409" fmla="*/ 8412931 w 12192000"/>
              <a:gd name="connsiteY409" fmla="*/ 1624386 h 8099368"/>
              <a:gd name="connsiteX410" fmla="*/ 8592886 w 12192000"/>
              <a:gd name="connsiteY410" fmla="*/ 1714630 h 8099368"/>
              <a:gd name="connsiteX411" fmla="*/ 9200237 w 12192000"/>
              <a:gd name="connsiteY411" fmla="*/ 2007922 h 8099368"/>
              <a:gd name="connsiteX412" fmla="*/ 9065270 w 12192000"/>
              <a:gd name="connsiteY412" fmla="*/ 1895117 h 8099368"/>
              <a:gd name="connsiteX413" fmla="*/ 9380193 w 12192000"/>
              <a:gd name="connsiteY413" fmla="*/ 2053044 h 8099368"/>
              <a:gd name="connsiteX414" fmla="*/ 9470171 w 12192000"/>
              <a:gd name="connsiteY414" fmla="*/ 2075605 h 8099368"/>
              <a:gd name="connsiteX415" fmla="*/ 9582643 w 12192000"/>
              <a:gd name="connsiteY415" fmla="*/ 2120727 h 8099368"/>
              <a:gd name="connsiteX416" fmla="*/ 9672621 w 12192000"/>
              <a:gd name="connsiteY416" fmla="*/ 2188409 h 8099368"/>
              <a:gd name="connsiteX417" fmla="*/ 10527410 w 12192000"/>
              <a:gd name="connsiteY417" fmla="*/ 2639628 h 8099368"/>
              <a:gd name="connsiteX418" fmla="*/ 10594894 w 12192000"/>
              <a:gd name="connsiteY418" fmla="*/ 2639628 h 8099368"/>
              <a:gd name="connsiteX419" fmla="*/ 10639883 w 12192000"/>
              <a:gd name="connsiteY419" fmla="*/ 2662189 h 8099368"/>
              <a:gd name="connsiteX420" fmla="*/ 10842333 w 12192000"/>
              <a:gd name="connsiteY420" fmla="*/ 2752432 h 8099368"/>
              <a:gd name="connsiteX421" fmla="*/ 10909816 w 12192000"/>
              <a:gd name="connsiteY421" fmla="*/ 2774993 h 8099368"/>
              <a:gd name="connsiteX422" fmla="*/ 11412779 w 12192000"/>
              <a:gd name="connsiteY422" fmla="*/ 3019286 h 8099368"/>
              <a:gd name="connsiteX423" fmla="*/ 11476197 w 12192000"/>
              <a:gd name="connsiteY423" fmla="*/ 3045691 h 8099368"/>
              <a:gd name="connsiteX424" fmla="*/ 11472178 w 12192000"/>
              <a:gd name="connsiteY424" fmla="*/ 3045724 h 8099368"/>
              <a:gd name="connsiteX425" fmla="*/ 11505568 w 12192000"/>
              <a:gd name="connsiteY425" fmla="*/ 3059120 h 8099368"/>
              <a:gd name="connsiteX426" fmla="*/ 11515296 w 12192000"/>
              <a:gd name="connsiteY426" fmla="*/ 3061970 h 8099368"/>
              <a:gd name="connsiteX427" fmla="*/ 11584650 w 12192000"/>
              <a:gd name="connsiteY427" fmla="*/ 3090846 h 8099368"/>
              <a:gd name="connsiteX428" fmla="*/ 11536850 w 12192000"/>
              <a:gd name="connsiteY428" fmla="*/ 3068285 h 8099368"/>
              <a:gd name="connsiteX429" fmla="*/ 11515296 w 12192000"/>
              <a:gd name="connsiteY429" fmla="*/ 3061970 h 8099368"/>
              <a:gd name="connsiteX430" fmla="*/ 11476197 w 12192000"/>
              <a:gd name="connsiteY430" fmla="*/ 3045691 h 8099368"/>
              <a:gd name="connsiteX431" fmla="*/ 11514707 w 12192000"/>
              <a:gd name="connsiteY431" fmla="*/ 3045372 h 8099368"/>
              <a:gd name="connsiteX432" fmla="*/ 11562156 w 12192000"/>
              <a:gd name="connsiteY432" fmla="*/ 3023163 h 8099368"/>
              <a:gd name="connsiteX433" fmla="*/ 11404695 w 12192000"/>
              <a:gd name="connsiteY433" fmla="*/ 2955481 h 8099368"/>
              <a:gd name="connsiteX434" fmla="*/ 11269728 w 12192000"/>
              <a:gd name="connsiteY434" fmla="*/ 2887798 h 8099368"/>
              <a:gd name="connsiteX435" fmla="*/ 11269728 w 12192000"/>
              <a:gd name="connsiteY435" fmla="*/ 2865237 h 8099368"/>
              <a:gd name="connsiteX436" fmla="*/ 11157256 w 12192000"/>
              <a:gd name="connsiteY436" fmla="*/ 2842676 h 8099368"/>
              <a:gd name="connsiteX437" fmla="*/ 11067278 w 12192000"/>
              <a:gd name="connsiteY437" fmla="*/ 2797554 h 8099368"/>
              <a:gd name="connsiteX438" fmla="*/ 11044783 w 12192000"/>
              <a:gd name="connsiteY438" fmla="*/ 2774993 h 8099368"/>
              <a:gd name="connsiteX439" fmla="*/ 10954805 w 12192000"/>
              <a:gd name="connsiteY439" fmla="*/ 2729872 h 8099368"/>
              <a:gd name="connsiteX440" fmla="*/ 10999794 w 12192000"/>
              <a:gd name="connsiteY440" fmla="*/ 2729872 h 8099368"/>
              <a:gd name="connsiteX441" fmla="*/ 11112267 w 12192000"/>
              <a:gd name="connsiteY441" fmla="*/ 2797554 h 8099368"/>
              <a:gd name="connsiteX442" fmla="*/ 11022289 w 12192000"/>
              <a:gd name="connsiteY442" fmla="*/ 2729872 h 8099368"/>
              <a:gd name="connsiteX443" fmla="*/ 10887322 w 12192000"/>
              <a:gd name="connsiteY443" fmla="*/ 2662189 h 8099368"/>
              <a:gd name="connsiteX444" fmla="*/ 10662377 w 12192000"/>
              <a:gd name="connsiteY444" fmla="*/ 2549384 h 8099368"/>
              <a:gd name="connsiteX445" fmla="*/ 10347455 w 12192000"/>
              <a:gd name="connsiteY445" fmla="*/ 2391458 h 8099368"/>
              <a:gd name="connsiteX446" fmla="*/ 10077521 w 12192000"/>
              <a:gd name="connsiteY446" fmla="*/ 2278653 h 8099368"/>
              <a:gd name="connsiteX447" fmla="*/ 9965049 w 12192000"/>
              <a:gd name="connsiteY447" fmla="*/ 2210970 h 8099368"/>
              <a:gd name="connsiteX448" fmla="*/ 10100016 w 12192000"/>
              <a:gd name="connsiteY448" fmla="*/ 2278653 h 8099368"/>
              <a:gd name="connsiteX449" fmla="*/ 10189993 w 12192000"/>
              <a:gd name="connsiteY449" fmla="*/ 2301214 h 8099368"/>
              <a:gd name="connsiteX450" fmla="*/ 10279971 w 12192000"/>
              <a:gd name="connsiteY450" fmla="*/ 2346336 h 8099368"/>
              <a:gd name="connsiteX451" fmla="*/ 10302466 w 12192000"/>
              <a:gd name="connsiteY451" fmla="*/ 2368897 h 8099368"/>
              <a:gd name="connsiteX452" fmla="*/ 10617388 w 12192000"/>
              <a:gd name="connsiteY452" fmla="*/ 2504262 h 8099368"/>
              <a:gd name="connsiteX453" fmla="*/ 10752355 w 12192000"/>
              <a:gd name="connsiteY453" fmla="*/ 2594506 h 8099368"/>
              <a:gd name="connsiteX454" fmla="*/ 10774850 w 12192000"/>
              <a:gd name="connsiteY454" fmla="*/ 2571945 h 8099368"/>
              <a:gd name="connsiteX455" fmla="*/ 10684872 w 12192000"/>
              <a:gd name="connsiteY455" fmla="*/ 2526823 h 8099368"/>
              <a:gd name="connsiteX456" fmla="*/ 10617388 w 12192000"/>
              <a:gd name="connsiteY456" fmla="*/ 2481701 h 8099368"/>
              <a:gd name="connsiteX457" fmla="*/ 10549905 w 12192000"/>
              <a:gd name="connsiteY457" fmla="*/ 2436580 h 8099368"/>
              <a:gd name="connsiteX458" fmla="*/ 10594894 w 12192000"/>
              <a:gd name="connsiteY458" fmla="*/ 2459141 h 8099368"/>
              <a:gd name="connsiteX459" fmla="*/ 10572399 w 12192000"/>
              <a:gd name="connsiteY459" fmla="*/ 2414019 h 8099368"/>
              <a:gd name="connsiteX460" fmla="*/ 10504916 w 12192000"/>
              <a:gd name="connsiteY460" fmla="*/ 2368897 h 8099368"/>
              <a:gd name="connsiteX461" fmla="*/ 10459927 w 12192000"/>
              <a:gd name="connsiteY461" fmla="*/ 2346336 h 8099368"/>
              <a:gd name="connsiteX462" fmla="*/ 10369949 w 12192000"/>
              <a:gd name="connsiteY462" fmla="*/ 2278653 h 8099368"/>
              <a:gd name="connsiteX463" fmla="*/ 10482422 w 12192000"/>
              <a:gd name="connsiteY463" fmla="*/ 2346336 h 8099368"/>
              <a:gd name="connsiteX464" fmla="*/ 10617388 w 12192000"/>
              <a:gd name="connsiteY464" fmla="*/ 2391458 h 8099368"/>
              <a:gd name="connsiteX465" fmla="*/ 11562156 w 12192000"/>
              <a:gd name="connsiteY465" fmla="*/ 2865237 h 8099368"/>
              <a:gd name="connsiteX466" fmla="*/ 12079529 w 12192000"/>
              <a:gd name="connsiteY466" fmla="*/ 3135968 h 8099368"/>
              <a:gd name="connsiteX467" fmla="*/ 12126978 w 12192000"/>
              <a:gd name="connsiteY467" fmla="*/ 3135968 h 8099368"/>
              <a:gd name="connsiteX468" fmla="*/ 12192000 w 12192000"/>
              <a:gd name="connsiteY468" fmla="*/ 3135968 h 8099368"/>
              <a:gd name="connsiteX469" fmla="*/ 12192000 w 12192000"/>
              <a:gd name="connsiteY469" fmla="*/ 3316455 h 8099368"/>
              <a:gd name="connsiteX470" fmla="*/ 12171264 w 12192000"/>
              <a:gd name="connsiteY470" fmla="*/ 3303060 h 8099368"/>
              <a:gd name="connsiteX471" fmla="*/ 12079529 w 12192000"/>
              <a:gd name="connsiteY471" fmla="*/ 3271333 h 8099368"/>
              <a:gd name="connsiteX472" fmla="*/ 12127329 w 12192000"/>
              <a:gd name="connsiteY472" fmla="*/ 3305175 h 8099368"/>
              <a:gd name="connsiteX473" fmla="*/ 12192000 w 12192000"/>
              <a:gd name="connsiteY473" fmla="*/ 3339016 h 8099368"/>
              <a:gd name="connsiteX474" fmla="*/ 12192000 w 12192000"/>
              <a:gd name="connsiteY474" fmla="*/ 5730474 h 8099368"/>
              <a:gd name="connsiteX475" fmla="*/ 12172319 w 12192000"/>
              <a:gd name="connsiteY475" fmla="*/ 5730474 h 8099368"/>
              <a:gd name="connsiteX476" fmla="*/ 12169507 w 12192000"/>
              <a:gd name="connsiteY476" fmla="*/ 5730474 h 8099368"/>
              <a:gd name="connsiteX477" fmla="*/ 12178997 w 12192000"/>
              <a:gd name="connsiteY477" fmla="*/ 5749510 h 8099368"/>
              <a:gd name="connsiteX478" fmla="*/ 12192000 w 12192000"/>
              <a:gd name="connsiteY478" fmla="*/ 5753034 h 8099368"/>
              <a:gd name="connsiteX479" fmla="*/ 12192000 w 12192000"/>
              <a:gd name="connsiteY479" fmla="*/ 6181692 h 8099368"/>
              <a:gd name="connsiteX480" fmla="*/ 12158259 w 12192000"/>
              <a:gd name="connsiteY480" fmla="*/ 6169002 h 8099368"/>
              <a:gd name="connsiteX481" fmla="*/ 12057034 w 12192000"/>
              <a:gd name="connsiteY481" fmla="*/ 6181692 h 8099368"/>
              <a:gd name="connsiteX482" fmla="*/ 12102023 w 12192000"/>
              <a:gd name="connsiteY482" fmla="*/ 6204253 h 8099368"/>
              <a:gd name="connsiteX483" fmla="*/ 12169507 w 12192000"/>
              <a:gd name="connsiteY483" fmla="*/ 6249375 h 8099368"/>
              <a:gd name="connsiteX484" fmla="*/ 12188486 w 12192000"/>
              <a:gd name="connsiteY484" fmla="*/ 6258893 h 8099368"/>
              <a:gd name="connsiteX485" fmla="*/ 12192000 w 12192000"/>
              <a:gd name="connsiteY485" fmla="*/ 6271932 h 8099368"/>
              <a:gd name="connsiteX486" fmla="*/ 12192000 w 12192000"/>
              <a:gd name="connsiteY486" fmla="*/ 7422542 h 8099368"/>
              <a:gd name="connsiteX487" fmla="*/ 11992362 w 12192000"/>
              <a:gd name="connsiteY487" fmla="*/ 7321018 h 8099368"/>
              <a:gd name="connsiteX488" fmla="*/ 11809595 w 12192000"/>
              <a:gd name="connsiteY488" fmla="*/ 7219494 h 8099368"/>
              <a:gd name="connsiteX489" fmla="*/ 11247233 w 12192000"/>
              <a:gd name="connsiteY489" fmla="*/ 6903642 h 8099368"/>
              <a:gd name="connsiteX490" fmla="*/ 11233174 w 12192000"/>
              <a:gd name="connsiteY490" fmla="*/ 6900822 h 8099368"/>
              <a:gd name="connsiteX491" fmla="*/ 11227258 w 12192000"/>
              <a:gd name="connsiteY491" fmla="*/ 6898072 h 8099368"/>
              <a:gd name="connsiteX492" fmla="*/ 11202244 w 12192000"/>
              <a:gd name="connsiteY492" fmla="*/ 6881081 h 8099368"/>
              <a:gd name="connsiteX493" fmla="*/ 11218764 w 12192000"/>
              <a:gd name="connsiteY493" fmla="*/ 6894124 h 8099368"/>
              <a:gd name="connsiteX494" fmla="*/ 11227258 w 12192000"/>
              <a:gd name="connsiteY494" fmla="*/ 6898072 h 8099368"/>
              <a:gd name="connsiteX495" fmla="*/ 11345998 w 12192000"/>
              <a:gd name="connsiteY495" fmla="*/ 6978727 h 8099368"/>
              <a:gd name="connsiteX496" fmla="*/ 11697123 w 12192000"/>
              <a:gd name="connsiteY496" fmla="*/ 7242055 h 8099368"/>
              <a:gd name="connsiteX497" fmla="*/ 11719617 w 12192000"/>
              <a:gd name="connsiteY497" fmla="*/ 7264616 h 8099368"/>
              <a:gd name="connsiteX498" fmla="*/ 11719617 w 12192000"/>
              <a:gd name="connsiteY498" fmla="*/ 7332299 h 8099368"/>
              <a:gd name="connsiteX499" fmla="*/ 11652134 w 12192000"/>
              <a:gd name="connsiteY499" fmla="*/ 7264616 h 8099368"/>
              <a:gd name="connsiteX500" fmla="*/ 11337211 w 12192000"/>
              <a:gd name="connsiteY500" fmla="*/ 7151812 h 8099368"/>
              <a:gd name="connsiteX501" fmla="*/ 11629639 w 12192000"/>
              <a:gd name="connsiteY501" fmla="*/ 7309738 h 8099368"/>
              <a:gd name="connsiteX502" fmla="*/ 11787101 w 12192000"/>
              <a:gd name="connsiteY502" fmla="*/ 7399982 h 8099368"/>
              <a:gd name="connsiteX503" fmla="*/ 11539661 w 12192000"/>
              <a:gd name="connsiteY503" fmla="*/ 7287177 h 8099368"/>
              <a:gd name="connsiteX504" fmla="*/ 11472178 w 12192000"/>
              <a:gd name="connsiteY504" fmla="*/ 7242055 h 8099368"/>
              <a:gd name="connsiteX505" fmla="*/ 11629639 w 12192000"/>
              <a:gd name="connsiteY505" fmla="*/ 7377421 h 8099368"/>
              <a:gd name="connsiteX506" fmla="*/ 11764606 w 12192000"/>
              <a:gd name="connsiteY506" fmla="*/ 7445104 h 8099368"/>
              <a:gd name="connsiteX507" fmla="*/ 11449684 w 12192000"/>
              <a:gd name="connsiteY507" fmla="*/ 7332299 h 8099368"/>
              <a:gd name="connsiteX508" fmla="*/ 11314717 w 12192000"/>
              <a:gd name="connsiteY508" fmla="*/ 7287177 h 8099368"/>
              <a:gd name="connsiteX509" fmla="*/ 11292222 w 12192000"/>
              <a:gd name="connsiteY509" fmla="*/ 7332299 h 8099368"/>
              <a:gd name="connsiteX510" fmla="*/ 11382200 w 12192000"/>
              <a:gd name="connsiteY510" fmla="*/ 7377421 h 8099368"/>
              <a:gd name="connsiteX511" fmla="*/ 11652134 w 12192000"/>
              <a:gd name="connsiteY511" fmla="*/ 7512786 h 8099368"/>
              <a:gd name="connsiteX512" fmla="*/ 11584650 w 12192000"/>
              <a:gd name="connsiteY512" fmla="*/ 7535347 h 8099368"/>
              <a:gd name="connsiteX513" fmla="*/ 11562156 w 12192000"/>
              <a:gd name="connsiteY513" fmla="*/ 7557908 h 8099368"/>
              <a:gd name="connsiteX514" fmla="*/ 11404695 w 12192000"/>
              <a:gd name="connsiteY514" fmla="*/ 7490225 h 8099368"/>
              <a:gd name="connsiteX515" fmla="*/ 11539661 w 12192000"/>
              <a:gd name="connsiteY515" fmla="*/ 7512786 h 8099368"/>
              <a:gd name="connsiteX516" fmla="*/ 11314717 w 12192000"/>
              <a:gd name="connsiteY516" fmla="*/ 7399982 h 8099368"/>
              <a:gd name="connsiteX517" fmla="*/ 11224739 w 12192000"/>
              <a:gd name="connsiteY517" fmla="*/ 7377421 h 8099368"/>
              <a:gd name="connsiteX518" fmla="*/ 11157256 w 12192000"/>
              <a:gd name="connsiteY518" fmla="*/ 7445104 h 8099368"/>
              <a:gd name="connsiteX519" fmla="*/ 11404695 w 12192000"/>
              <a:gd name="connsiteY519" fmla="*/ 7580469 h 8099368"/>
              <a:gd name="connsiteX520" fmla="*/ 11629639 w 12192000"/>
              <a:gd name="connsiteY520" fmla="*/ 7648152 h 8099368"/>
              <a:gd name="connsiteX521" fmla="*/ 11629639 w 12192000"/>
              <a:gd name="connsiteY521" fmla="*/ 7670713 h 8099368"/>
              <a:gd name="connsiteX522" fmla="*/ 11539661 w 12192000"/>
              <a:gd name="connsiteY522" fmla="*/ 7648152 h 8099368"/>
              <a:gd name="connsiteX523" fmla="*/ 11607145 w 12192000"/>
              <a:gd name="connsiteY523" fmla="*/ 7715835 h 8099368"/>
              <a:gd name="connsiteX524" fmla="*/ 11674628 w 12192000"/>
              <a:gd name="connsiteY524" fmla="*/ 7738396 h 8099368"/>
              <a:gd name="connsiteX525" fmla="*/ 11764606 w 12192000"/>
              <a:gd name="connsiteY525" fmla="*/ 7806078 h 8099368"/>
              <a:gd name="connsiteX526" fmla="*/ 11607145 w 12192000"/>
              <a:gd name="connsiteY526" fmla="*/ 7738396 h 8099368"/>
              <a:gd name="connsiteX527" fmla="*/ 11562156 w 12192000"/>
              <a:gd name="connsiteY527" fmla="*/ 7693274 h 8099368"/>
              <a:gd name="connsiteX528" fmla="*/ 11044783 w 12192000"/>
              <a:gd name="connsiteY528" fmla="*/ 7445104 h 8099368"/>
              <a:gd name="connsiteX529" fmla="*/ 11157256 w 12192000"/>
              <a:gd name="connsiteY529" fmla="*/ 7535347 h 8099368"/>
              <a:gd name="connsiteX530" fmla="*/ 11382200 w 12192000"/>
              <a:gd name="connsiteY530" fmla="*/ 7670713 h 8099368"/>
              <a:gd name="connsiteX531" fmla="*/ 11472178 w 12192000"/>
              <a:gd name="connsiteY531" fmla="*/ 7693274 h 8099368"/>
              <a:gd name="connsiteX532" fmla="*/ 11449684 w 12192000"/>
              <a:gd name="connsiteY532" fmla="*/ 7693274 h 8099368"/>
              <a:gd name="connsiteX533" fmla="*/ 11517167 w 12192000"/>
              <a:gd name="connsiteY533" fmla="*/ 7760956 h 8099368"/>
              <a:gd name="connsiteX534" fmla="*/ 11629639 w 12192000"/>
              <a:gd name="connsiteY534" fmla="*/ 7828639 h 8099368"/>
              <a:gd name="connsiteX535" fmla="*/ 11787101 w 12192000"/>
              <a:gd name="connsiteY535" fmla="*/ 7896322 h 8099368"/>
              <a:gd name="connsiteX536" fmla="*/ 11809595 w 12192000"/>
              <a:gd name="connsiteY536" fmla="*/ 7918883 h 8099368"/>
              <a:gd name="connsiteX537" fmla="*/ 11877078 w 12192000"/>
              <a:gd name="connsiteY537" fmla="*/ 7986566 h 8099368"/>
              <a:gd name="connsiteX538" fmla="*/ 11967056 w 12192000"/>
              <a:gd name="connsiteY538" fmla="*/ 8031687 h 8099368"/>
              <a:gd name="connsiteX539" fmla="*/ 12071445 w 12192000"/>
              <a:gd name="connsiteY539" fmla="*/ 8082449 h 8099368"/>
              <a:gd name="connsiteX540" fmla="*/ 12079528 w 12192000"/>
              <a:gd name="connsiteY540" fmla="*/ 8099368 h 8099368"/>
              <a:gd name="connsiteX541" fmla="*/ 12079525 w 12192000"/>
              <a:gd name="connsiteY541" fmla="*/ 8099368 h 8099368"/>
              <a:gd name="connsiteX542" fmla="*/ 12026807 w 12192000"/>
              <a:gd name="connsiteY542" fmla="*/ 8072932 h 8099368"/>
              <a:gd name="connsiteX543" fmla="*/ 11944562 w 12192000"/>
              <a:gd name="connsiteY543" fmla="*/ 8031687 h 8099368"/>
              <a:gd name="connsiteX544" fmla="*/ 11922067 w 12192000"/>
              <a:gd name="connsiteY544" fmla="*/ 8009127 h 8099368"/>
              <a:gd name="connsiteX545" fmla="*/ 11899573 w 12192000"/>
              <a:gd name="connsiteY545" fmla="*/ 8009127 h 8099368"/>
              <a:gd name="connsiteX546" fmla="*/ 11899573 w 12192000"/>
              <a:gd name="connsiteY546" fmla="*/ 8031687 h 8099368"/>
              <a:gd name="connsiteX547" fmla="*/ 11989551 w 12192000"/>
              <a:gd name="connsiteY547" fmla="*/ 8076809 h 8099368"/>
              <a:gd name="connsiteX548" fmla="*/ 11877078 w 12192000"/>
              <a:gd name="connsiteY548" fmla="*/ 8031687 h 8099368"/>
              <a:gd name="connsiteX549" fmla="*/ 11697123 w 12192000"/>
              <a:gd name="connsiteY549" fmla="*/ 7918883 h 8099368"/>
              <a:gd name="connsiteX550" fmla="*/ 11674628 w 12192000"/>
              <a:gd name="connsiteY550" fmla="*/ 7918883 h 8099368"/>
              <a:gd name="connsiteX551" fmla="*/ 11584650 w 12192000"/>
              <a:gd name="connsiteY551" fmla="*/ 7873761 h 8099368"/>
              <a:gd name="connsiteX552" fmla="*/ 11382200 w 12192000"/>
              <a:gd name="connsiteY552" fmla="*/ 7828639 h 8099368"/>
              <a:gd name="connsiteX553" fmla="*/ 11404695 w 12192000"/>
              <a:gd name="connsiteY553" fmla="*/ 7806078 h 8099368"/>
              <a:gd name="connsiteX554" fmla="*/ 11202244 w 12192000"/>
              <a:gd name="connsiteY554" fmla="*/ 7648152 h 8099368"/>
              <a:gd name="connsiteX555" fmla="*/ 11022289 w 12192000"/>
              <a:gd name="connsiteY555" fmla="*/ 7535347 h 8099368"/>
              <a:gd name="connsiteX556" fmla="*/ 10864827 w 12192000"/>
              <a:gd name="connsiteY556" fmla="*/ 7445104 h 8099368"/>
              <a:gd name="connsiteX557" fmla="*/ 10842333 w 12192000"/>
              <a:gd name="connsiteY557" fmla="*/ 7422543 h 8099368"/>
              <a:gd name="connsiteX558" fmla="*/ 10684872 w 12192000"/>
              <a:gd name="connsiteY558" fmla="*/ 7332299 h 8099368"/>
              <a:gd name="connsiteX559" fmla="*/ 10594894 w 12192000"/>
              <a:gd name="connsiteY559" fmla="*/ 7287177 h 8099368"/>
              <a:gd name="connsiteX560" fmla="*/ 9852576 w 12192000"/>
              <a:gd name="connsiteY560" fmla="*/ 6903642 h 8099368"/>
              <a:gd name="connsiteX561" fmla="*/ 9672621 w 12192000"/>
              <a:gd name="connsiteY561" fmla="*/ 6835959 h 8099368"/>
              <a:gd name="connsiteX562" fmla="*/ 9650126 w 12192000"/>
              <a:gd name="connsiteY562" fmla="*/ 6881081 h 8099368"/>
              <a:gd name="connsiteX563" fmla="*/ 9762599 w 12192000"/>
              <a:gd name="connsiteY563" fmla="*/ 6948763 h 8099368"/>
              <a:gd name="connsiteX564" fmla="*/ 9650126 w 12192000"/>
              <a:gd name="connsiteY564" fmla="*/ 6903642 h 8099368"/>
              <a:gd name="connsiteX565" fmla="*/ 9605137 w 12192000"/>
              <a:gd name="connsiteY565" fmla="*/ 6903642 h 8099368"/>
              <a:gd name="connsiteX566" fmla="*/ 9582643 w 12192000"/>
              <a:gd name="connsiteY566" fmla="*/ 6903642 h 8099368"/>
              <a:gd name="connsiteX567" fmla="*/ 9560148 w 12192000"/>
              <a:gd name="connsiteY567" fmla="*/ 6926202 h 8099368"/>
              <a:gd name="connsiteX568" fmla="*/ 9447676 w 12192000"/>
              <a:gd name="connsiteY568" fmla="*/ 6948763 h 8099368"/>
              <a:gd name="connsiteX569" fmla="*/ 9582643 w 12192000"/>
              <a:gd name="connsiteY569" fmla="*/ 7016446 h 8099368"/>
              <a:gd name="connsiteX570" fmla="*/ 9672621 w 12192000"/>
              <a:gd name="connsiteY570" fmla="*/ 7016446 h 8099368"/>
              <a:gd name="connsiteX571" fmla="*/ 9807588 w 12192000"/>
              <a:gd name="connsiteY571" fmla="*/ 7106690 h 8099368"/>
              <a:gd name="connsiteX572" fmla="*/ 9582643 w 12192000"/>
              <a:gd name="connsiteY572" fmla="*/ 7084129 h 8099368"/>
              <a:gd name="connsiteX573" fmla="*/ 9717610 w 12192000"/>
              <a:gd name="connsiteY573" fmla="*/ 7174373 h 8099368"/>
              <a:gd name="connsiteX574" fmla="*/ 9537654 w 12192000"/>
              <a:gd name="connsiteY574" fmla="*/ 7084129 h 8099368"/>
              <a:gd name="connsiteX575" fmla="*/ 9087765 w 12192000"/>
              <a:gd name="connsiteY575" fmla="*/ 6858520 h 8099368"/>
              <a:gd name="connsiteX576" fmla="*/ 8907809 w 12192000"/>
              <a:gd name="connsiteY576" fmla="*/ 6768276 h 8099368"/>
              <a:gd name="connsiteX577" fmla="*/ 8255470 w 12192000"/>
              <a:gd name="connsiteY577" fmla="*/ 6474984 h 8099368"/>
              <a:gd name="connsiteX578" fmla="*/ 7828075 w 12192000"/>
              <a:gd name="connsiteY578" fmla="*/ 6294497 h 8099368"/>
              <a:gd name="connsiteX579" fmla="*/ 7400680 w 12192000"/>
              <a:gd name="connsiteY579" fmla="*/ 6068888 h 8099368"/>
              <a:gd name="connsiteX580" fmla="*/ 7386609 w 12192000"/>
              <a:gd name="connsiteY580" fmla="*/ 6063622 h 8099368"/>
              <a:gd name="connsiteX581" fmla="*/ 7381700 w 12192000"/>
              <a:gd name="connsiteY581" fmla="*/ 6059370 h 8099368"/>
              <a:gd name="connsiteX582" fmla="*/ 7378185 w 12192000"/>
              <a:gd name="connsiteY582" fmla="*/ 6046327 h 8099368"/>
              <a:gd name="connsiteX583" fmla="*/ 7378537 w 12192000"/>
              <a:gd name="connsiteY583" fmla="*/ 6059370 h 8099368"/>
              <a:gd name="connsiteX584" fmla="*/ 7379061 w 12192000"/>
              <a:gd name="connsiteY584" fmla="*/ 6060797 h 8099368"/>
              <a:gd name="connsiteX585" fmla="*/ 7212289 w 12192000"/>
              <a:gd name="connsiteY585" fmla="*/ 5998385 h 8099368"/>
              <a:gd name="connsiteX586" fmla="*/ 7040768 w 12192000"/>
              <a:gd name="connsiteY586" fmla="*/ 5910961 h 8099368"/>
              <a:gd name="connsiteX587" fmla="*/ 6973285 w 12192000"/>
              <a:gd name="connsiteY587" fmla="*/ 5910961 h 8099368"/>
              <a:gd name="connsiteX588" fmla="*/ 7063263 w 12192000"/>
              <a:gd name="connsiteY588" fmla="*/ 5956083 h 8099368"/>
              <a:gd name="connsiteX589" fmla="*/ 7490658 w 12192000"/>
              <a:gd name="connsiteY589" fmla="*/ 6159131 h 8099368"/>
              <a:gd name="connsiteX590" fmla="*/ 7670613 w 12192000"/>
              <a:gd name="connsiteY590" fmla="*/ 6249375 h 8099368"/>
              <a:gd name="connsiteX591" fmla="*/ 7963041 w 12192000"/>
              <a:gd name="connsiteY591" fmla="*/ 6407301 h 8099368"/>
              <a:gd name="connsiteX592" fmla="*/ 8210481 w 12192000"/>
              <a:gd name="connsiteY592" fmla="*/ 6520106 h 8099368"/>
              <a:gd name="connsiteX593" fmla="*/ 8300458 w 12192000"/>
              <a:gd name="connsiteY593" fmla="*/ 6565228 h 8099368"/>
              <a:gd name="connsiteX594" fmla="*/ 8637875 w 12192000"/>
              <a:gd name="connsiteY594" fmla="*/ 6745715 h 8099368"/>
              <a:gd name="connsiteX595" fmla="*/ 8637875 w 12192000"/>
              <a:gd name="connsiteY595" fmla="*/ 6813398 h 8099368"/>
              <a:gd name="connsiteX596" fmla="*/ 8660370 w 12192000"/>
              <a:gd name="connsiteY596" fmla="*/ 6835959 h 8099368"/>
              <a:gd name="connsiteX597" fmla="*/ 8885314 w 12192000"/>
              <a:gd name="connsiteY597" fmla="*/ 6881081 h 8099368"/>
              <a:gd name="connsiteX598" fmla="*/ 8975292 w 12192000"/>
              <a:gd name="connsiteY598" fmla="*/ 6926202 h 8099368"/>
              <a:gd name="connsiteX599" fmla="*/ 9222731 w 12192000"/>
              <a:gd name="connsiteY599" fmla="*/ 6971324 h 8099368"/>
              <a:gd name="connsiteX600" fmla="*/ 9357698 w 12192000"/>
              <a:gd name="connsiteY600" fmla="*/ 6993885 h 8099368"/>
              <a:gd name="connsiteX601" fmla="*/ 9322902 w 12192000"/>
              <a:gd name="connsiteY601" fmla="*/ 7019266 h 8099368"/>
              <a:gd name="connsiteX602" fmla="*/ 9315159 w 12192000"/>
              <a:gd name="connsiteY602" fmla="*/ 7017905 h 8099368"/>
              <a:gd name="connsiteX603" fmla="*/ 9312709 w 12192000"/>
              <a:gd name="connsiteY603" fmla="*/ 7016446 h 8099368"/>
              <a:gd name="connsiteX604" fmla="*/ 9311874 w 12192000"/>
              <a:gd name="connsiteY604" fmla="*/ 7017327 h 8099368"/>
              <a:gd name="connsiteX605" fmla="*/ 9315159 w 12192000"/>
              <a:gd name="connsiteY605" fmla="*/ 7017905 h 8099368"/>
              <a:gd name="connsiteX606" fmla="*/ 9335203 w 12192000"/>
              <a:gd name="connsiteY606" fmla="*/ 7029842 h 8099368"/>
              <a:gd name="connsiteX607" fmla="*/ 9335204 w 12192000"/>
              <a:gd name="connsiteY607" fmla="*/ 7061568 h 8099368"/>
              <a:gd name="connsiteX608" fmla="*/ 9290215 w 12192000"/>
              <a:gd name="connsiteY608" fmla="*/ 7039007 h 8099368"/>
              <a:gd name="connsiteX609" fmla="*/ 9290215 w 12192000"/>
              <a:gd name="connsiteY609" fmla="*/ 7016446 h 8099368"/>
              <a:gd name="connsiteX610" fmla="*/ 8930303 w 12192000"/>
              <a:gd name="connsiteY610" fmla="*/ 6948763 h 8099368"/>
              <a:gd name="connsiteX611" fmla="*/ 8795337 w 12192000"/>
              <a:gd name="connsiteY611" fmla="*/ 6903642 h 8099368"/>
              <a:gd name="connsiteX612" fmla="*/ 9357698 w 12192000"/>
              <a:gd name="connsiteY612" fmla="*/ 7196933 h 8099368"/>
              <a:gd name="connsiteX613" fmla="*/ 9425182 w 12192000"/>
              <a:gd name="connsiteY613" fmla="*/ 7219494 h 8099368"/>
              <a:gd name="connsiteX614" fmla="*/ 9425182 w 12192000"/>
              <a:gd name="connsiteY614" fmla="*/ 7174373 h 8099368"/>
              <a:gd name="connsiteX615" fmla="*/ 9335204 w 12192000"/>
              <a:gd name="connsiteY615" fmla="*/ 7129251 h 8099368"/>
              <a:gd name="connsiteX616" fmla="*/ 9312709 w 12192000"/>
              <a:gd name="connsiteY616" fmla="*/ 7084129 h 8099368"/>
              <a:gd name="connsiteX617" fmla="*/ 9380193 w 12192000"/>
              <a:gd name="connsiteY617" fmla="*/ 7129251 h 8099368"/>
              <a:gd name="connsiteX618" fmla="*/ 9470171 w 12192000"/>
              <a:gd name="connsiteY618" fmla="*/ 7174373 h 8099368"/>
              <a:gd name="connsiteX619" fmla="*/ 9605137 w 12192000"/>
              <a:gd name="connsiteY619" fmla="*/ 7242055 h 8099368"/>
              <a:gd name="connsiteX620" fmla="*/ 9717610 w 12192000"/>
              <a:gd name="connsiteY620" fmla="*/ 7287177 h 8099368"/>
              <a:gd name="connsiteX621" fmla="*/ 9875071 w 12192000"/>
              <a:gd name="connsiteY621" fmla="*/ 7399982 h 8099368"/>
              <a:gd name="connsiteX622" fmla="*/ 9987543 w 12192000"/>
              <a:gd name="connsiteY622" fmla="*/ 7445104 h 8099368"/>
              <a:gd name="connsiteX623" fmla="*/ 10122510 w 12192000"/>
              <a:gd name="connsiteY623" fmla="*/ 7535347 h 8099368"/>
              <a:gd name="connsiteX624" fmla="*/ 10234982 w 12192000"/>
              <a:gd name="connsiteY624" fmla="*/ 7648152 h 8099368"/>
              <a:gd name="connsiteX625" fmla="*/ 10482422 w 12192000"/>
              <a:gd name="connsiteY625" fmla="*/ 7760956 h 8099368"/>
              <a:gd name="connsiteX626" fmla="*/ 10639883 w 12192000"/>
              <a:gd name="connsiteY626" fmla="*/ 7851200 h 8099368"/>
              <a:gd name="connsiteX627" fmla="*/ 10459927 w 12192000"/>
              <a:gd name="connsiteY627" fmla="*/ 7760956 h 8099368"/>
              <a:gd name="connsiteX628" fmla="*/ 10077521 w 12192000"/>
              <a:gd name="connsiteY628" fmla="*/ 7580469 h 8099368"/>
              <a:gd name="connsiteX629" fmla="*/ 10010038 w 12192000"/>
              <a:gd name="connsiteY629" fmla="*/ 7535347 h 8099368"/>
              <a:gd name="connsiteX630" fmla="*/ 9920060 w 12192000"/>
              <a:gd name="connsiteY630" fmla="*/ 7512786 h 8099368"/>
              <a:gd name="connsiteX631" fmla="*/ 10032532 w 12192000"/>
              <a:gd name="connsiteY631" fmla="*/ 7535347 h 8099368"/>
              <a:gd name="connsiteX632" fmla="*/ 10077521 w 12192000"/>
              <a:gd name="connsiteY632" fmla="*/ 7535347 h 8099368"/>
              <a:gd name="connsiteX633" fmla="*/ 9965049 w 12192000"/>
              <a:gd name="connsiteY633" fmla="*/ 7467665 h 8099368"/>
              <a:gd name="connsiteX634" fmla="*/ 9942554 w 12192000"/>
              <a:gd name="connsiteY634" fmla="*/ 7467665 h 8099368"/>
              <a:gd name="connsiteX635" fmla="*/ 9582643 w 12192000"/>
              <a:gd name="connsiteY635" fmla="*/ 7332299 h 8099368"/>
              <a:gd name="connsiteX636" fmla="*/ 9470171 w 12192000"/>
              <a:gd name="connsiteY636" fmla="*/ 7264616 h 8099368"/>
              <a:gd name="connsiteX637" fmla="*/ 9290215 w 12192000"/>
              <a:gd name="connsiteY637" fmla="*/ 7196933 h 8099368"/>
              <a:gd name="connsiteX638" fmla="*/ 8930303 w 12192000"/>
              <a:gd name="connsiteY638" fmla="*/ 6993885 h 8099368"/>
              <a:gd name="connsiteX639" fmla="*/ 8907809 w 12192000"/>
              <a:gd name="connsiteY639" fmla="*/ 6993885 h 8099368"/>
              <a:gd name="connsiteX640" fmla="*/ 8997787 w 12192000"/>
              <a:gd name="connsiteY640" fmla="*/ 7039007 h 8099368"/>
              <a:gd name="connsiteX641" fmla="*/ 8975292 w 12192000"/>
              <a:gd name="connsiteY641" fmla="*/ 7039007 h 8099368"/>
              <a:gd name="connsiteX642" fmla="*/ 8862820 w 12192000"/>
              <a:gd name="connsiteY642" fmla="*/ 6993885 h 8099368"/>
              <a:gd name="connsiteX643" fmla="*/ 8682864 w 12192000"/>
              <a:gd name="connsiteY643" fmla="*/ 6903642 h 8099368"/>
              <a:gd name="connsiteX644" fmla="*/ 8570392 w 12192000"/>
              <a:gd name="connsiteY644" fmla="*/ 6835959 h 8099368"/>
              <a:gd name="connsiteX645" fmla="*/ 8705359 w 12192000"/>
              <a:gd name="connsiteY645" fmla="*/ 6903642 h 8099368"/>
              <a:gd name="connsiteX646" fmla="*/ 8840325 w 12192000"/>
              <a:gd name="connsiteY646" fmla="*/ 6948763 h 8099368"/>
              <a:gd name="connsiteX647" fmla="*/ 8547897 w 12192000"/>
              <a:gd name="connsiteY647" fmla="*/ 6813398 h 8099368"/>
              <a:gd name="connsiteX648" fmla="*/ 8345447 w 12192000"/>
              <a:gd name="connsiteY648" fmla="*/ 6723154 h 8099368"/>
              <a:gd name="connsiteX649" fmla="*/ 8120503 w 12192000"/>
              <a:gd name="connsiteY649" fmla="*/ 6632911 h 8099368"/>
              <a:gd name="connsiteX650" fmla="*/ 7850569 w 12192000"/>
              <a:gd name="connsiteY650" fmla="*/ 6520106 h 8099368"/>
              <a:gd name="connsiteX651" fmla="*/ 7862076 w 12192000"/>
              <a:gd name="connsiteY651" fmla="*/ 6534013 h 8099368"/>
              <a:gd name="connsiteX652" fmla="*/ 7827020 w 12192000"/>
              <a:gd name="connsiteY652" fmla="*/ 6514466 h 8099368"/>
              <a:gd name="connsiteX653" fmla="*/ 7558141 w 12192000"/>
              <a:gd name="connsiteY653" fmla="*/ 6362179 h 8099368"/>
              <a:gd name="connsiteX654" fmla="*/ 7423174 w 12192000"/>
              <a:gd name="connsiteY654" fmla="*/ 6317058 h 8099368"/>
              <a:gd name="connsiteX655" fmla="*/ 6725846 w 12192000"/>
              <a:gd name="connsiteY655" fmla="*/ 6001205 h 8099368"/>
              <a:gd name="connsiteX656" fmla="*/ 6096001 w 12192000"/>
              <a:gd name="connsiteY656" fmla="*/ 5707913 h 8099368"/>
              <a:gd name="connsiteX657" fmla="*/ 6343440 w 12192000"/>
              <a:gd name="connsiteY657" fmla="*/ 5843278 h 8099368"/>
              <a:gd name="connsiteX658" fmla="*/ 6860813 w 12192000"/>
              <a:gd name="connsiteY658" fmla="*/ 6091448 h 8099368"/>
              <a:gd name="connsiteX659" fmla="*/ 6928296 w 12192000"/>
              <a:gd name="connsiteY659" fmla="*/ 6136570 h 8099368"/>
              <a:gd name="connsiteX660" fmla="*/ 6883307 w 12192000"/>
              <a:gd name="connsiteY660" fmla="*/ 6136570 h 8099368"/>
              <a:gd name="connsiteX661" fmla="*/ 6748340 w 12192000"/>
              <a:gd name="connsiteY661" fmla="*/ 6091448 h 8099368"/>
              <a:gd name="connsiteX662" fmla="*/ 6640789 w 12192000"/>
              <a:gd name="connsiteY662" fmla="*/ 6027996 h 8099368"/>
              <a:gd name="connsiteX663" fmla="*/ 6613373 w 12192000"/>
              <a:gd name="connsiteY663" fmla="*/ 6025672 h 8099368"/>
              <a:gd name="connsiteX664" fmla="*/ 6613373 w 12192000"/>
              <a:gd name="connsiteY664" fmla="*/ 6023766 h 8099368"/>
              <a:gd name="connsiteX665" fmla="*/ 6590879 w 12192000"/>
              <a:gd name="connsiteY665" fmla="*/ 6023766 h 8099368"/>
              <a:gd name="connsiteX666" fmla="*/ 6613373 w 12192000"/>
              <a:gd name="connsiteY666" fmla="*/ 6025672 h 8099368"/>
              <a:gd name="connsiteX667" fmla="*/ 6613373 w 12192000"/>
              <a:gd name="connsiteY667" fmla="*/ 6036809 h 8099368"/>
              <a:gd name="connsiteX668" fmla="*/ 6613373 w 12192000"/>
              <a:gd name="connsiteY668" fmla="*/ 6046327 h 8099368"/>
              <a:gd name="connsiteX669" fmla="*/ 6298451 w 12192000"/>
              <a:gd name="connsiteY669" fmla="*/ 5888400 h 8099368"/>
              <a:gd name="connsiteX670" fmla="*/ 6230968 w 12192000"/>
              <a:gd name="connsiteY670" fmla="*/ 5865839 h 8099368"/>
              <a:gd name="connsiteX671" fmla="*/ 6185979 w 12192000"/>
              <a:gd name="connsiteY671" fmla="*/ 5865839 h 8099368"/>
              <a:gd name="connsiteX672" fmla="*/ 6208473 w 12192000"/>
              <a:gd name="connsiteY672" fmla="*/ 5888400 h 8099368"/>
              <a:gd name="connsiteX673" fmla="*/ 6140990 w 12192000"/>
              <a:gd name="connsiteY673" fmla="*/ 5865839 h 8099368"/>
              <a:gd name="connsiteX674" fmla="*/ 5961034 w 12192000"/>
              <a:gd name="connsiteY674" fmla="*/ 5798156 h 8099368"/>
              <a:gd name="connsiteX675" fmla="*/ 5893551 w 12192000"/>
              <a:gd name="connsiteY675" fmla="*/ 5775596 h 8099368"/>
              <a:gd name="connsiteX676" fmla="*/ 5848562 w 12192000"/>
              <a:gd name="connsiteY676" fmla="*/ 5775596 h 8099368"/>
              <a:gd name="connsiteX677" fmla="*/ 6028517 w 12192000"/>
              <a:gd name="connsiteY677" fmla="*/ 5865839 h 8099368"/>
              <a:gd name="connsiteX678" fmla="*/ 6073506 w 12192000"/>
              <a:gd name="connsiteY678" fmla="*/ 5843278 h 8099368"/>
              <a:gd name="connsiteX679" fmla="*/ 6118495 w 12192000"/>
              <a:gd name="connsiteY679" fmla="*/ 5888400 h 8099368"/>
              <a:gd name="connsiteX680" fmla="*/ 6230968 w 12192000"/>
              <a:gd name="connsiteY680" fmla="*/ 5933522 h 8099368"/>
              <a:gd name="connsiteX681" fmla="*/ 6478407 w 12192000"/>
              <a:gd name="connsiteY681" fmla="*/ 6046327 h 8099368"/>
              <a:gd name="connsiteX682" fmla="*/ 6365934 w 12192000"/>
              <a:gd name="connsiteY682" fmla="*/ 5978644 h 8099368"/>
              <a:gd name="connsiteX683" fmla="*/ 6208473 w 12192000"/>
              <a:gd name="connsiteY683" fmla="*/ 5910961 h 8099368"/>
              <a:gd name="connsiteX684" fmla="*/ 6388429 w 12192000"/>
              <a:gd name="connsiteY684" fmla="*/ 5978644 h 8099368"/>
              <a:gd name="connsiteX685" fmla="*/ 6770835 w 12192000"/>
              <a:gd name="connsiteY685" fmla="*/ 6159131 h 8099368"/>
              <a:gd name="connsiteX686" fmla="*/ 6995779 w 12192000"/>
              <a:gd name="connsiteY686" fmla="*/ 6271936 h 8099368"/>
              <a:gd name="connsiteX687" fmla="*/ 7243219 w 12192000"/>
              <a:gd name="connsiteY687" fmla="*/ 6384740 h 8099368"/>
              <a:gd name="connsiteX688" fmla="*/ 7333196 w 12192000"/>
              <a:gd name="connsiteY688" fmla="*/ 6429862 h 8099368"/>
              <a:gd name="connsiteX689" fmla="*/ 7400680 w 12192000"/>
              <a:gd name="connsiteY689" fmla="*/ 6474984 h 8099368"/>
              <a:gd name="connsiteX690" fmla="*/ 7288207 w 12192000"/>
              <a:gd name="connsiteY690" fmla="*/ 6474984 h 8099368"/>
              <a:gd name="connsiteX691" fmla="*/ 7310702 w 12192000"/>
              <a:gd name="connsiteY691" fmla="*/ 6520106 h 8099368"/>
              <a:gd name="connsiteX692" fmla="*/ 7355691 w 12192000"/>
              <a:gd name="connsiteY692" fmla="*/ 6542667 h 8099368"/>
              <a:gd name="connsiteX693" fmla="*/ 7423174 w 12192000"/>
              <a:gd name="connsiteY693" fmla="*/ 6565228 h 8099368"/>
              <a:gd name="connsiteX694" fmla="*/ 7445669 w 12192000"/>
              <a:gd name="connsiteY694" fmla="*/ 6587789 h 8099368"/>
              <a:gd name="connsiteX695" fmla="*/ 7535647 w 12192000"/>
              <a:gd name="connsiteY695" fmla="*/ 6632911 h 8099368"/>
              <a:gd name="connsiteX696" fmla="*/ 7738097 w 12192000"/>
              <a:gd name="connsiteY696" fmla="*/ 6745715 h 8099368"/>
              <a:gd name="connsiteX697" fmla="*/ 7805580 w 12192000"/>
              <a:gd name="connsiteY697" fmla="*/ 6790837 h 8099368"/>
              <a:gd name="connsiteX698" fmla="*/ 7670613 w 12192000"/>
              <a:gd name="connsiteY698" fmla="*/ 6745715 h 8099368"/>
              <a:gd name="connsiteX699" fmla="*/ 7580636 w 12192000"/>
              <a:gd name="connsiteY699" fmla="*/ 6723154 h 8099368"/>
              <a:gd name="connsiteX700" fmla="*/ 7558141 w 12192000"/>
              <a:gd name="connsiteY700" fmla="*/ 6768276 h 8099368"/>
              <a:gd name="connsiteX701" fmla="*/ 7693108 w 12192000"/>
              <a:gd name="connsiteY701" fmla="*/ 6835959 h 8099368"/>
              <a:gd name="connsiteX702" fmla="*/ 7670613 w 12192000"/>
              <a:gd name="connsiteY702" fmla="*/ 6835959 h 8099368"/>
              <a:gd name="connsiteX703" fmla="*/ 7535647 w 12192000"/>
              <a:gd name="connsiteY703" fmla="*/ 6768276 h 8099368"/>
              <a:gd name="connsiteX704" fmla="*/ 7513152 w 12192000"/>
              <a:gd name="connsiteY704" fmla="*/ 6745715 h 8099368"/>
              <a:gd name="connsiteX705" fmla="*/ 7423174 w 12192000"/>
              <a:gd name="connsiteY705" fmla="*/ 6700593 h 8099368"/>
              <a:gd name="connsiteX706" fmla="*/ 7490658 w 12192000"/>
              <a:gd name="connsiteY706" fmla="*/ 6723154 h 8099368"/>
              <a:gd name="connsiteX707" fmla="*/ 7445669 w 12192000"/>
              <a:gd name="connsiteY707" fmla="*/ 6678032 h 8099368"/>
              <a:gd name="connsiteX708" fmla="*/ 7355691 w 12192000"/>
              <a:gd name="connsiteY708" fmla="*/ 6678032 h 8099368"/>
              <a:gd name="connsiteX709" fmla="*/ 7265713 w 12192000"/>
              <a:gd name="connsiteY709" fmla="*/ 6678032 h 8099368"/>
              <a:gd name="connsiteX710" fmla="*/ 7378185 w 12192000"/>
              <a:gd name="connsiteY710" fmla="*/ 6723154 h 8099368"/>
              <a:gd name="connsiteX711" fmla="*/ 7513152 w 12192000"/>
              <a:gd name="connsiteY711" fmla="*/ 6813398 h 8099368"/>
              <a:gd name="connsiteX712" fmla="*/ 7243219 w 12192000"/>
              <a:gd name="connsiteY712" fmla="*/ 6723154 h 8099368"/>
              <a:gd name="connsiteX713" fmla="*/ 6815824 w 12192000"/>
              <a:gd name="connsiteY713" fmla="*/ 6497545 h 8099368"/>
              <a:gd name="connsiteX714" fmla="*/ 6500901 w 12192000"/>
              <a:gd name="connsiteY714" fmla="*/ 6362179 h 8099368"/>
              <a:gd name="connsiteX715" fmla="*/ 6208473 w 12192000"/>
              <a:gd name="connsiteY715" fmla="*/ 6317058 h 8099368"/>
              <a:gd name="connsiteX716" fmla="*/ 6388429 w 12192000"/>
              <a:gd name="connsiteY716" fmla="*/ 6407301 h 8099368"/>
              <a:gd name="connsiteX717" fmla="*/ 6568385 w 12192000"/>
              <a:gd name="connsiteY717" fmla="*/ 6497545 h 8099368"/>
              <a:gd name="connsiteX718" fmla="*/ 6950790 w 12192000"/>
              <a:gd name="connsiteY718" fmla="*/ 6700593 h 8099368"/>
              <a:gd name="connsiteX719" fmla="*/ 7333196 w 12192000"/>
              <a:gd name="connsiteY719" fmla="*/ 6903642 h 8099368"/>
              <a:gd name="connsiteX720" fmla="*/ 7423174 w 12192000"/>
              <a:gd name="connsiteY720" fmla="*/ 6948763 h 8099368"/>
              <a:gd name="connsiteX721" fmla="*/ 7468163 w 12192000"/>
              <a:gd name="connsiteY721" fmla="*/ 6971324 h 8099368"/>
              <a:gd name="connsiteX722" fmla="*/ 7400680 w 12192000"/>
              <a:gd name="connsiteY722" fmla="*/ 6948763 h 8099368"/>
              <a:gd name="connsiteX723" fmla="*/ 7355691 w 12192000"/>
              <a:gd name="connsiteY723" fmla="*/ 6926202 h 8099368"/>
              <a:gd name="connsiteX724" fmla="*/ 7310702 w 12192000"/>
              <a:gd name="connsiteY724" fmla="*/ 6903642 h 8099368"/>
              <a:gd name="connsiteX725" fmla="*/ 7243219 w 12192000"/>
              <a:gd name="connsiteY725" fmla="*/ 6881081 h 8099368"/>
              <a:gd name="connsiteX726" fmla="*/ 7130746 w 12192000"/>
              <a:gd name="connsiteY726" fmla="*/ 6813398 h 8099368"/>
              <a:gd name="connsiteX727" fmla="*/ 6928296 w 12192000"/>
              <a:gd name="connsiteY727" fmla="*/ 6700593 h 8099368"/>
              <a:gd name="connsiteX728" fmla="*/ 6860813 w 12192000"/>
              <a:gd name="connsiteY728" fmla="*/ 6655471 h 8099368"/>
              <a:gd name="connsiteX729" fmla="*/ 6883307 w 12192000"/>
              <a:gd name="connsiteY729" fmla="*/ 6700593 h 8099368"/>
              <a:gd name="connsiteX730" fmla="*/ 6883307 w 12192000"/>
              <a:gd name="connsiteY730" fmla="*/ 6723154 h 8099368"/>
              <a:gd name="connsiteX731" fmla="*/ 6928296 w 12192000"/>
              <a:gd name="connsiteY731" fmla="*/ 6745715 h 8099368"/>
              <a:gd name="connsiteX732" fmla="*/ 6950790 w 12192000"/>
              <a:gd name="connsiteY732" fmla="*/ 6768276 h 8099368"/>
              <a:gd name="connsiteX733" fmla="*/ 6973285 w 12192000"/>
              <a:gd name="connsiteY733" fmla="*/ 6790837 h 8099368"/>
              <a:gd name="connsiteX734" fmla="*/ 6950790 w 12192000"/>
              <a:gd name="connsiteY734" fmla="*/ 6813398 h 8099368"/>
              <a:gd name="connsiteX735" fmla="*/ 6973285 w 12192000"/>
              <a:gd name="connsiteY735" fmla="*/ 6813398 h 8099368"/>
              <a:gd name="connsiteX736" fmla="*/ 7220724 w 12192000"/>
              <a:gd name="connsiteY736" fmla="*/ 6881081 h 8099368"/>
              <a:gd name="connsiteX737" fmla="*/ 7153241 w 12192000"/>
              <a:gd name="connsiteY737" fmla="*/ 6926202 h 8099368"/>
              <a:gd name="connsiteX738" fmla="*/ 7018274 w 12192000"/>
              <a:gd name="connsiteY738" fmla="*/ 6926202 h 8099368"/>
              <a:gd name="connsiteX739" fmla="*/ 7063263 w 12192000"/>
              <a:gd name="connsiteY739" fmla="*/ 6993885 h 8099368"/>
              <a:gd name="connsiteX740" fmla="*/ 6793329 w 12192000"/>
              <a:gd name="connsiteY740" fmla="*/ 6903642 h 8099368"/>
              <a:gd name="connsiteX741" fmla="*/ 6883307 w 12192000"/>
              <a:gd name="connsiteY741" fmla="*/ 6881081 h 8099368"/>
              <a:gd name="connsiteX742" fmla="*/ 6905802 w 12192000"/>
              <a:gd name="connsiteY742" fmla="*/ 6858520 h 8099368"/>
              <a:gd name="connsiteX743" fmla="*/ 6838318 w 12192000"/>
              <a:gd name="connsiteY743" fmla="*/ 6858520 h 8099368"/>
              <a:gd name="connsiteX744" fmla="*/ 6658362 w 12192000"/>
              <a:gd name="connsiteY744" fmla="*/ 6835959 h 8099368"/>
              <a:gd name="connsiteX745" fmla="*/ 6410923 w 12192000"/>
              <a:gd name="connsiteY745" fmla="*/ 6768276 h 8099368"/>
              <a:gd name="connsiteX746" fmla="*/ 6298451 w 12192000"/>
              <a:gd name="connsiteY746" fmla="*/ 6723154 h 8099368"/>
              <a:gd name="connsiteX747" fmla="*/ 6298451 w 12192000"/>
              <a:gd name="connsiteY747" fmla="*/ 6745715 h 8099368"/>
              <a:gd name="connsiteX748" fmla="*/ 6298451 w 12192000"/>
              <a:gd name="connsiteY748" fmla="*/ 6768276 h 8099368"/>
              <a:gd name="connsiteX749" fmla="*/ 6613373 w 12192000"/>
              <a:gd name="connsiteY749" fmla="*/ 6948763 h 8099368"/>
              <a:gd name="connsiteX750" fmla="*/ 6725846 w 12192000"/>
              <a:gd name="connsiteY750" fmla="*/ 7016446 h 8099368"/>
              <a:gd name="connsiteX751" fmla="*/ 6950790 w 12192000"/>
              <a:gd name="connsiteY751" fmla="*/ 7129251 h 8099368"/>
              <a:gd name="connsiteX752" fmla="*/ 6838318 w 12192000"/>
              <a:gd name="connsiteY752" fmla="*/ 7106690 h 8099368"/>
              <a:gd name="connsiteX753" fmla="*/ 6838318 w 12192000"/>
              <a:gd name="connsiteY753" fmla="*/ 7129251 h 8099368"/>
              <a:gd name="connsiteX754" fmla="*/ 6748340 w 12192000"/>
              <a:gd name="connsiteY754" fmla="*/ 7084129 h 8099368"/>
              <a:gd name="connsiteX755" fmla="*/ 6815824 w 12192000"/>
              <a:gd name="connsiteY755" fmla="*/ 7106690 h 8099368"/>
              <a:gd name="connsiteX756" fmla="*/ 6680857 w 12192000"/>
              <a:gd name="connsiteY756" fmla="*/ 7016446 h 8099368"/>
              <a:gd name="connsiteX757" fmla="*/ 6298451 w 12192000"/>
              <a:gd name="connsiteY757" fmla="*/ 6813398 h 8099368"/>
              <a:gd name="connsiteX758" fmla="*/ 5916046 w 12192000"/>
              <a:gd name="connsiteY758" fmla="*/ 6632911 h 8099368"/>
              <a:gd name="connsiteX759" fmla="*/ 5871056 w 12192000"/>
              <a:gd name="connsiteY759" fmla="*/ 6610350 h 8099368"/>
              <a:gd name="connsiteX760" fmla="*/ 5781078 w 12192000"/>
              <a:gd name="connsiteY760" fmla="*/ 6587789 h 8099368"/>
              <a:gd name="connsiteX761" fmla="*/ 5061256 w 12192000"/>
              <a:gd name="connsiteY761" fmla="*/ 6226814 h 8099368"/>
              <a:gd name="connsiteX762" fmla="*/ 4678849 w 12192000"/>
              <a:gd name="connsiteY762" fmla="*/ 6068888 h 8099368"/>
              <a:gd name="connsiteX763" fmla="*/ 4768827 w 12192000"/>
              <a:gd name="connsiteY763" fmla="*/ 6136570 h 8099368"/>
              <a:gd name="connsiteX764" fmla="*/ 4768827 w 12192000"/>
              <a:gd name="connsiteY764" fmla="*/ 6159131 h 8099368"/>
              <a:gd name="connsiteX765" fmla="*/ 4881300 w 12192000"/>
              <a:gd name="connsiteY765" fmla="*/ 6204253 h 8099368"/>
              <a:gd name="connsiteX766" fmla="*/ 5038761 w 12192000"/>
              <a:gd name="connsiteY766" fmla="*/ 6294497 h 8099368"/>
              <a:gd name="connsiteX767" fmla="*/ 5151233 w 12192000"/>
              <a:gd name="connsiteY767" fmla="*/ 6339619 h 8099368"/>
              <a:gd name="connsiteX768" fmla="*/ 5398672 w 12192000"/>
              <a:gd name="connsiteY768" fmla="*/ 6452423 h 8099368"/>
              <a:gd name="connsiteX769" fmla="*/ 5443662 w 12192000"/>
              <a:gd name="connsiteY769" fmla="*/ 6474984 h 8099368"/>
              <a:gd name="connsiteX770" fmla="*/ 5668606 w 12192000"/>
              <a:gd name="connsiteY770" fmla="*/ 6587789 h 8099368"/>
              <a:gd name="connsiteX771" fmla="*/ 5871056 w 12192000"/>
              <a:gd name="connsiteY771" fmla="*/ 6655471 h 8099368"/>
              <a:gd name="connsiteX772" fmla="*/ 5736089 w 12192000"/>
              <a:gd name="connsiteY772" fmla="*/ 6587789 h 8099368"/>
              <a:gd name="connsiteX773" fmla="*/ 5758584 w 12192000"/>
              <a:gd name="connsiteY773" fmla="*/ 6587789 h 8099368"/>
              <a:gd name="connsiteX774" fmla="*/ 5893551 w 12192000"/>
              <a:gd name="connsiteY774" fmla="*/ 6655471 h 8099368"/>
              <a:gd name="connsiteX775" fmla="*/ 5893551 w 12192000"/>
              <a:gd name="connsiteY775" fmla="*/ 6700593 h 8099368"/>
              <a:gd name="connsiteX776" fmla="*/ 6028517 w 12192000"/>
              <a:gd name="connsiteY776" fmla="*/ 6768276 h 8099368"/>
              <a:gd name="connsiteX777" fmla="*/ 6253462 w 12192000"/>
              <a:gd name="connsiteY777" fmla="*/ 6881081 h 8099368"/>
              <a:gd name="connsiteX778" fmla="*/ 6365934 w 12192000"/>
              <a:gd name="connsiteY778" fmla="*/ 6926202 h 8099368"/>
              <a:gd name="connsiteX779" fmla="*/ 6343440 w 12192000"/>
              <a:gd name="connsiteY779" fmla="*/ 6903642 h 8099368"/>
              <a:gd name="connsiteX780" fmla="*/ 6447477 w 12192000"/>
              <a:gd name="connsiteY780" fmla="*/ 6929023 h 8099368"/>
              <a:gd name="connsiteX781" fmla="*/ 6471976 w 12192000"/>
              <a:gd name="connsiteY781" fmla="*/ 6950228 h 8099368"/>
              <a:gd name="connsiteX782" fmla="*/ 6455912 w 12192000"/>
              <a:gd name="connsiteY782" fmla="*/ 6948763 h 8099368"/>
              <a:gd name="connsiteX783" fmla="*/ 6455912 w 12192000"/>
              <a:gd name="connsiteY783" fmla="*/ 6993885 h 8099368"/>
              <a:gd name="connsiteX784" fmla="*/ 6478407 w 12192000"/>
              <a:gd name="connsiteY784" fmla="*/ 7016446 h 8099368"/>
              <a:gd name="connsiteX785" fmla="*/ 6388429 w 12192000"/>
              <a:gd name="connsiteY785" fmla="*/ 6993885 h 8099368"/>
              <a:gd name="connsiteX786" fmla="*/ 6185979 w 12192000"/>
              <a:gd name="connsiteY786" fmla="*/ 6881081 h 8099368"/>
              <a:gd name="connsiteX787" fmla="*/ 5736089 w 12192000"/>
              <a:gd name="connsiteY787" fmla="*/ 6700593 h 8099368"/>
              <a:gd name="connsiteX788" fmla="*/ 5803573 w 12192000"/>
              <a:gd name="connsiteY788" fmla="*/ 6700593 h 8099368"/>
              <a:gd name="connsiteX789" fmla="*/ 5421167 w 12192000"/>
              <a:gd name="connsiteY789" fmla="*/ 6565228 h 8099368"/>
              <a:gd name="connsiteX790" fmla="*/ 5398672 w 12192000"/>
              <a:gd name="connsiteY790" fmla="*/ 6587789 h 8099368"/>
              <a:gd name="connsiteX791" fmla="*/ 5443662 w 12192000"/>
              <a:gd name="connsiteY791" fmla="*/ 6610350 h 8099368"/>
              <a:gd name="connsiteX792" fmla="*/ 5331189 w 12192000"/>
              <a:gd name="connsiteY792" fmla="*/ 6587789 h 8099368"/>
              <a:gd name="connsiteX793" fmla="*/ 5331189 w 12192000"/>
              <a:gd name="connsiteY793" fmla="*/ 6655471 h 8099368"/>
              <a:gd name="connsiteX794" fmla="*/ 5353683 w 12192000"/>
              <a:gd name="connsiteY794" fmla="*/ 6678032 h 8099368"/>
              <a:gd name="connsiteX795" fmla="*/ 5308694 w 12192000"/>
              <a:gd name="connsiteY795" fmla="*/ 6678032 h 8099368"/>
              <a:gd name="connsiteX796" fmla="*/ 5353683 w 12192000"/>
              <a:gd name="connsiteY796" fmla="*/ 6723154 h 8099368"/>
              <a:gd name="connsiteX797" fmla="*/ 5578628 w 12192000"/>
              <a:gd name="connsiteY797" fmla="*/ 6813398 h 8099368"/>
              <a:gd name="connsiteX798" fmla="*/ 5533639 w 12192000"/>
              <a:gd name="connsiteY798" fmla="*/ 6813398 h 8099368"/>
              <a:gd name="connsiteX799" fmla="*/ 5533639 w 12192000"/>
              <a:gd name="connsiteY799" fmla="*/ 6835959 h 8099368"/>
              <a:gd name="connsiteX800" fmla="*/ 5623617 w 12192000"/>
              <a:gd name="connsiteY800" fmla="*/ 6881081 h 8099368"/>
              <a:gd name="connsiteX801" fmla="*/ 5488650 w 12192000"/>
              <a:gd name="connsiteY801" fmla="*/ 6835959 h 8099368"/>
              <a:gd name="connsiteX802" fmla="*/ 5286200 w 12192000"/>
              <a:gd name="connsiteY802" fmla="*/ 6723154 h 8099368"/>
              <a:gd name="connsiteX803" fmla="*/ 5218717 w 12192000"/>
              <a:gd name="connsiteY803" fmla="*/ 6745715 h 8099368"/>
              <a:gd name="connsiteX804" fmla="*/ 5241211 w 12192000"/>
              <a:gd name="connsiteY804" fmla="*/ 6768276 h 8099368"/>
              <a:gd name="connsiteX805" fmla="*/ 5173728 w 12192000"/>
              <a:gd name="connsiteY805" fmla="*/ 6723154 h 8099368"/>
              <a:gd name="connsiteX806" fmla="*/ 4813816 w 12192000"/>
              <a:gd name="connsiteY806" fmla="*/ 6565228 h 8099368"/>
              <a:gd name="connsiteX807" fmla="*/ 4836311 w 12192000"/>
              <a:gd name="connsiteY807" fmla="*/ 6610350 h 8099368"/>
              <a:gd name="connsiteX808" fmla="*/ 4881300 w 12192000"/>
              <a:gd name="connsiteY808" fmla="*/ 6632911 h 8099368"/>
              <a:gd name="connsiteX809" fmla="*/ 5083750 w 12192000"/>
              <a:gd name="connsiteY809" fmla="*/ 6723154 h 8099368"/>
              <a:gd name="connsiteX810" fmla="*/ 5083750 w 12192000"/>
              <a:gd name="connsiteY810" fmla="*/ 6745715 h 8099368"/>
              <a:gd name="connsiteX811" fmla="*/ 5263705 w 12192000"/>
              <a:gd name="connsiteY811" fmla="*/ 6858520 h 8099368"/>
              <a:gd name="connsiteX812" fmla="*/ 5173728 w 12192000"/>
              <a:gd name="connsiteY812" fmla="*/ 6835959 h 8099368"/>
              <a:gd name="connsiteX813" fmla="*/ 5128739 w 12192000"/>
              <a:gd name="connsiteY813" fmla="*/ 6858520 h 8099368"/>
              <a:gd name="connsiteX814" fmla="*/ 5038761 w 12192000"/>
              <a:gd name="connsiteY814" fmla="*/ 6813398 h 8099368"/>
              <a:gd name="connsiteX815" fmla="*/ 4858805 w 12192000"/>
              <a:gd name="connsiteY815" fmla="*/ 6723154 h 8099368"/>
              <a:gd name="connsiteX816" fmla="*/ 4588872 w 12192000"/>
              <a:gd name="connsiteY816" fmla="*/ 6565228 h 8099368"/>
              <a:gd name="connsiteX817" fmla="*/ 4049004 w 12192000"/>
              <a:gd name="connsiteY817" fmla="*/ 6294497 h 8099368"/>
              <a:gd name="connsiteX818" fmla="*/ 3959027 w 12192000"/>
              <a:gd name="connsiteY818" fmla="*/ 6249375 h 8099368"/>
              <a:gd name="connsiteX819" fmla="*/ 3891543 w 12192000"/>
              <a:gd name="connsiteY819" fmla="*/ 6249375 h 8099368"/>
              <a:gd name="connsiteX820" fmla="*/ 3891543 w 12192000"/>
              <a:gd name="connsiteY820" fmla="*/ 6226814 h 8099368"/>
              <a:gd name="connsiteX821" fmla="*/ 3779071 w 12192000"/>
              <a:gd name="connsiteY821" fmla="*/ 6159131 h 8099368"/>
              <a:gd name="connsiteX822" fmla="*/ 3576621 w 12192000"/>
              <a:gd name="connsiteY822" fmla="*/ 6068888 h 8099368"/>
              <a:gd name="connsiteX823" fmla="*/ 3554126 w 12192000"/>
              <a:gd name="connsiteY823" fmla="*/ 6091448 h 8099368"/>
              <a:gd name="connsiteX824" fmla="*/ 3464148 w 12192000"/>
              <a:gd name="connsiteY824" fmla="*/ 6046327 h 8099368"/>
              <a:gd name="connsiteX825" fmla="*/ 3374170 w 12192000"/>
              <a:gd name="connsiteY825" fmla="*/ 6023766 h 8099368"/>
              <a:gd name="connsiteX826" fmla="*/ 3284193 w 12192000"/>
              <a:gd name="connsiteY826" fmla="*/ 5978644 h 8099368"/>
              <a:gd name="connsiteX827" fmla="*/ 3284193 w 12192000"/>
              <a:gd name="connsiteY827" fmla="*/ 5978644 h 8099368"/>
              <a:gd name="connsiteX828" fmla="*/ 3284192 w 12192000"/>
              <a:gd name="connsiteY828" fmla="*/ 5978644 h 8099368"/>
              <a:gd name="connsiteX829" fmla="*/ 3261699 w 12192000"/>
              <a:gd name="connsiteY829" fmla="*/ 5967364 h 8099368"/>
              <a:gd name="connsiteX830" fmla="*/ 3261698 w 12192000"/>
              <a:gd name="connsiteY830" fmla="*/ 5967363 h 8099368"/>
              <a:gd name="connsiteX831" fmla="*/ 3239203 w 12192000"/>
              <a:gd name="connsiteY831" fmla="*/ 5956083 h 8099368"/>
              <a:gd name="connsiteX832" fmla="*/ 3261699 w 12192000"/>
              <a:gd name="connsiteY832" fmla="*/ 5967364 h 8099368"/>
              <a:gd name="connsiteX833" fmla="*/ 3270837 w 12192000"/>
              <a:gd name="connsiteY833" fmla="*/ 5975119 h 8099368"/>
              <a:gd name="connsiteX834" fmla="*/ 3284192 w 12192000"/>
              <a:gd name="connsiteY834" fmla="*/ 5978644 h 8099368"/>
              <a:gd name="connsiteX835" fmla="*/ 3284193 w 12192000"/>
              <a:gd name="connsiteY835" fmla="*/ 5978644 h 8099368"/>
              <a:gd name="connsiteX836" fmla="*/ 3288059 w 12192000"/>
              <a:gd name="connsiteY836" fmla="*/ 5992039 h 8099368"/>
              <a:gd name="connsiteX837" fmla="*/ 3329181 w 12192000"/>
              <a:gd name="connsiteY837" fmla="*/ 6023766 h 8099368"/>
              <a:gd name="connsiteX838" fmla="*/ 3419159 w 12192000"/>
              <a:gd name="connsiteY838" fmla="*/ 6068888 h 8099368"/>
              <a:gd name="connsiteX839" fmla="*/ 3644104 w 12192000"/>
              <a:gd name="connsiteY839" fmla="*/ 6204253 h 8099368"/>
              <a:gd name="connsiteX840" fmla="*/ 3869049 w 12192000"/>
              <a:gd name="connsiteY840" fmla="*/ 6339619 h 8099368"/>
              <a:gd name="connsiteX841" fmla="*/ 4251454 w 12192000"/>
              <a:gd name="connsiteY841" fmla="*/ 6542667 h 8099368"/>
              <a:gd name="connsiteX842" fmla="*/ 4341432 w 12192000"/>
              <a:gd name="connsiteY842" fmla="*/ 6587789 h 8099368"/>
              <a:gd name="connsiteX843" fmla="*/ 4386421 w 12192000"/>
              <a:gd name="connsiteY843" fmla="*/ 6610350 h 8099368"/>
              <a:gd name="connsiteX844" fmla="*/ 4521389 w 12192000"/>
              <a:gd name="connsiteY844" fmla="*/ 6632911 h 8099368"/>
              <a:gd name="connsiteX845" fmla="*/ 4521389 w 12192000"/>
              <a:gd name="connsiteY845" fmla="*/ 6587789 h 8099368"/>
              <a:gd name="connsiteX846" fmla="*/ 4386421 w 12192000"/>
              <a:gd name="connsiteY846" fmla="*/ 6520106 h 8099368"/>
              <a:gd name="connsiteX847" fmla="*/ 4521389 w 12192000"/>
              <a:gd name="connsiteY847" fmla="*/ 6565228 h 8099368"/>
              <a:gd name="connsiteX848" fmla="*/ 4678849 w 12192000"/>
              <a:gd name="connsiteY848" fmla="*/ 6632911 h 8099368"/>
              <a:gd name="connsiteX849" fmla="*/ 4723838 w 12192000"/>
              <a:gd name="connsiteY849" fmla="*/ 6678032 h 8099368"/>
              <a:gd name="connsiteX850" fmla="*/ 4611366 w 12192000"/>
              <a:gd name="connsiteY850" fmla="*/ 6655471 h 8099368"/>
              <a:gd name="connsiteX851" fmla="*/ 4588872 w 12192000"/>
              <a:gd name="connsiteY851" fmla="*/ 6655471 h 8099368"/>
              <a:gd name="connsiteX852" fmla="*/ 4566377 w 12192000"/>
              <a:gd name="connsiteY852" fmla="*/ 6655471 h 8099368"/>
              <a:gd name="connsiteX853" fmla="*/ 4678849 w 12192000"/>
              <a:gd name="connsiteY853" fmla="*/ 6723154 h 8099368"/>
              <a:gd name="connsiteX854" fmla="*/ 4543883 w 12192000"/>
              <a:gd name="connsiteY854" fmla="*/ 6678032 h 8099368"/>
              <a:gd name="connsiteX855" fmla="*/ 4858805 w 12192000"/>
              <a:gd name="connsiteY855" fmla="*/ 6858520 h 8099368"/>
              <a:gd name="connsiteX856" fmla="*/ 4903794 w 12192000"/>
              <a:gd name="connsiteY856" fmla="*/ 6881081 h 8099368"/>
              <a:gd name="connsiteX857" fmla="*/ 4948783 w 12192000"/>
              <a:gd name="connsiteY857" fmla="*/ 6903642 h 8099368"/>
              <a:gd name="connsiteX858" fmla="*/ 5106244 w 12192000"/>
              <a:gd name="connsiteY858" fmla="*/ 6948763 h 8099368"/>
              <a:gd name="connsiteX859" fmla="*/ 5128739 w 12192000"/>
              <a:gd name="connsiteY859" fmla="*/ 6971324 h 8099368"/>
              <a:gd name="connsiteX860" fmla="*/ 5106244 w 12192000"/>
              <a:gd name="connsiteY860" fmla="*/ 6993885 h 8099368"/>
              <a:gd name="connsiteX861" fmla="*/ 5308694 w 12192000"/>
              <a:gd name="connsiteY861" fmla="*/ 7129251 h 8099368"/>
              <a:gd name="connsiteX862" fmla="*/ 5061256 w 12192000"/>
              <a:gd name="connsiteY862" fmla="*/ 7016446 h 8099368"/>
              <a:gd name="connsiteX863" fmla="*/ 4903794 w 12192000"/>
              <a:gd name="connsiteY863" fmla="*/ 6948763 h 8099368"/>
              <a:gd name="connsiteX864" fmla="*/ 4656355 w 12192000"/>
              <a:gd name="connsiteY864" fmla="*/ 6835959 h 8099368"/>
              <a:gd name="connsiteX865" fmla="*/ 4633860 w 12192000"/>
              <a:gd name="connsiteY865" fmla="*/ 6813398 h 8099368"/>
              <a:gd name="connsiteX866" fmla="*/ 4521389 w 12192000"/>
              <a:gd name="connsiteY866" fmla="*/ 6790837 h 8099368"/>
              <a:gd name="connsiteX867" fmla="*/ 4408916 w 12192000"/>
              <a:gd name="connsiteY867" fmla="*/ 6723154 h 8099368"/>
              <a:gd name="connsiteX868" fmla="*/ 4273949 w 12192000"/>
              <a:gd name="connsiteY868" fmla="*/ 6655471 h 8099368"/>
              <a:gd name="connsiteX869" fmla="*/ 4116488 w 12192000"/>
              <a:gd name="connsiteY869" fmla="*/ 6587789 h 8099368"/>
              <a:gd name="connsiteX870" fmla="*/ 4093993 w 12192000"/>
              <a:gd name="connsiteY870" fmla="*/ 6610350 h 8099368"/>
              <a:gd name="connsiteX871" fmla="*/ 4071499 w 12192000"/>
              <a:gd name="connsiteY871" fmla="*/ 6610350 h 8099368"/>
              <a:gd name="connsiteX872" fmla="*/ 4161476 w 12192000"/>
              <a:gd name="connsiteY872" fmla="*/ 6678032 h 8099368"/>
              <a:gd name="connsiteX873" fmla="*/ 4183971 w 12192000"/>
              <a:gd name="connsiteY873" fmla="*/ 6723154 h 8099368"/>
              <a:gd name="connsiteX874" fmla="*/ 4296443 w 12192000"/>
              <a:gd name="connsiteY874" fmla="*/ 6745715 h 8099368"/>
              <a:gd name="connsiteX875" fmla="*/ 4498894 w 12192000"/>
              <a:gd name="connsiteY875" fmla="*/ 6835959 h 8099368"/>
              <a:gd name="connsiteX876" fmla="*/ 4588872 w 12192000"/>
              <a:gd name="connsiteY876" fmla="*/ 6903642 h 8099368"/>
              <a:gd name="connsiteX877" fmla="*/ 4746333 w 12192000"/>
              <a:gd name="connsiteY877" fmla="*/ 6993885 h 8099368"/>
              <a:gd name="connsiteX878" fmla="*/ 4858805 w 12192000"/>
              <a:gd name="connsiteY878" fmla="*/ 7061568 h 8099368"/>
              <a:gd name="connsiteX879" fmla="*/ 5151233 w 12192000"/>
              <a:gd name="connsiteY879" fmla="*/ 7219494 h 8099368"/>
              <a:gd name="connsiteX880" fmla="*/ 5128739 w 12192000"/>
              <a:gd name="connsiteY880" fmla="*/ 7219494 h 8099368"/>
              <a:gd name="connsiteX881" fmla="*/ 5038761 w 12192000"/>
              <a:gd name="connsiteY881" fmla="*/ 7174373 h 8099368"/>
              <a:gd name="connsiteX882" fmla="*/ 4903794 w 12192000"/>
              <a:gd name="connsiteY882" fmla="*/ 7129251 h 8099368"/>
              <a:gd name="connsiteX883" fmla="*/ 4588872 w 12192000"/>
              <a:gd name="connsiteY883" fmla="*/ 6971324 h 8099368"/>
              <a:gd name="connsiteX884" fmla="*/ 4543883 w 12192000"/>
              <a:gd name="connsiteY884" fmla="*/ 6948763 h 8099368"/>
              <a:gd name="connsiteX885" fmla="*/ 4273949 w 12192000"/>
              <a:gd name="connsiteY885" fmla="*/ 6790837 h 8099368"/>
              <a:gd name="connsiteX886" fmla="*/ 4004015 w 12192000"/>
              <a:gd name="connsiteY886" fmla="*/ 6655471 h 8099368"/>
              <a:gd name="connsiteX887" fmla="*/ 3801565 w 12192000"/>
              <a:gd name="connsiteY887" fmla="*/ 6542667 h 8099368"/>
              <a:gd name="connsiteX888" fmla="*/ 3779071 w 12192000"/>
              <a:gd name="connsiteY888" fmla="*/ 6520106 h 8099368"/>
              <a:gd name="connsiteX889" fmla="*/ 3599115 w 12192000"/>
              <a:gd name="connsiteY889" fmla="*/ 6452423 h 8099368"/>
              <a:gd name="connsiteX890" fmla="*/ 2991764 w 12192000"/>
              <a:gd name="connsiteY890" fmla="*/ 6159131 h 8099368"/>
              <a:gd name="connsiteX891" fmla="*/ 3126731 w 12192000"/>
              <a:gd name="connsiteY891" fmla="*/ 6249375 h 8099368"/>
              <a:gd name="connsiteX892" fmla="*/ 2811809 w 12192000"/>
              <a:gd name="connsiteY892" fmla="*/ 6114009 h 8099368"/>
              <a:gd name="connsiteX893" fmla="*/ 2721831 w 12192000"/>
              <a:gd name="connsiteY893" fmla="*/ 6068888 h 8099368"/>
              <a:gd name="connsiteX894" fmla="*/ 2609359 w 12192000"/>
              <a:gd name="connsiteY894" fmla="*/ 6046327 h 8099368"/>
              <a:gd name="connsiteX895" fmla="*/ 2519381 w 12192000"/>
              <a:gd name="connsiteY895" fmla="*/ 5978644 h 8099368"/>
              <a:gd name="connsiteX896" fmla="*/ 1664591 w 12192000"/>
              <a:gd name="connsiteY896" fmla="*/ 5549986 h 8099368"/>
              <a:gd name="connsiteX897" fmla="*/ 1597107 w 12192000"/>
              <a:gd name="connsiteY897" fmla="*/ 5549986 h 8099368"/>
              <a:gd name="connsiteX898" fmla="*/ 1552119 w 12192000"/>
              <a:gd name="connsiteY898" fmla="*/ 5527425 h 8099368"/>
              <a:gd name="connsiteX899" fmla="*/ 1349668 w 12192000"/>
              <a:gd name="connsiteY899" fmla="*/ 5437182 h 8099368"/>
              <a:gd name="connsiteX900" fmla="*/ 1282185 w 12192000"/>
              <a:gd name="connsiteY900" fmla="*/ 5414621 h 8099368"/>
              <a:gd name="connsiteX901" fmla="*/ 742318 w 12192000"/>
              <a:gd name="connsiteY901" fmla="*/ 5166451 h 8099368"/>
              <a:gd name="connsiteX902" fmla="*/ 629845 w 12192000"/>
              <a:gd name="connsiteY902" fmla="*/ 5166451 h 8099368"/>
              <a:gd name="connsiteX903" fmla="*/ 787307 w 12192000"/>
              <a:gd name="connsiteY903" fmla="*/ 5256694 h 8099368"/>
              <a:gd name="connsiteX904" fmla="*/ 922273 w 12192000"/>
              <a:gd name="connsiteY904" fmla="*/ 5301816 h 8099368"/>
              <a:gd name="connsiteX905" fmla="*/ 922273 w 12192000"/>
              <a:gd name="connsiteY905" fmla="*/ 5324377 h 8099368"/>
              <a:gd name="connsiteX906" fmla="*/ 1034746 w 12192000"/>
              <a:gd name="connsiteY906" fmla="*/ 5346938 h 8099368"/>
              <a:gd name="connsiteX907" fmla="*/ 1124724 w 12192000"/>
              <a:gd name="connsiteY907" fmla="*/ 5392060 h 8099368"/>
              <a:gd name="connsiteX908" fmla="*/ 1147218 w 12192000"/>
              <a:gd name="connsiteY908" fmla="*/ 5414621 h 8099368"/>
              <a:gd name="connsiteX909" fmla="*/ 1237196 w 12192000"/>
              <a:gd name="connsiteY909" fmla="*/ 5459743 h 8099368"/>
              <a:gd name="connsiteX910" fmla="*/ 1192207 w 12192000"/>
              <a:gd name="connsiteY910" fmla="*/ 5459743 h 8099368"/>
              <a:gd name="connsiteX911" fmla="*/ 1079735 w 12192000"/>
              <a:gd name="connsiteY911" fmla="*/ 5414621 h 8099368"/>
              <a:gd name="connsiteX912" fmla="*/ 1169713 w 12192000"/>
              <a:gd name="connsiteY912" fmla="*/ 5459743 h 8099368"/>
              <a:gd name="connsiteX913" fmla="*/ 1304679 w 12192000"/>
              <a:gd name="connsiteY913" fmla="*/ 5527425 h 8099368"/>
              <a:gd name="connsiteX914" fmla="*/ 1475497 w 12192000"/>
              <a:gd name="connsiteY914" fmla="*/ 5609914 h 8099368"/>
              <a:gd name="connsiteX915" fmla="*/ 1529620 w 12192000"/>
              <a:gd name="connsiteY915" fmla="*/ 5640228 h 8099368"/>
              <a:gd name="connsiteX916" fmla="*/ 1439646 w 12192000"/>
              <a:gd name="connsiteY916" fmla="*/ 5595108 h 8099368"/>
              <a:gd name="connsiteX917" fmla="*/ 1417152 w 12192000"/>
              <a:gd name="connsiteY917" fmla="*/ 5617669 h 8099368"/>
              <a:gd name="connsiteX918" fmla="*/ 1507129 w 12192000"/>
              <a:gd name="connsiteY918" fmla="*/ 5662791 h 8099368"/>
              <a:gd name="connsiteX919" fmla="*/ 1574613 w 12192000"/>
              <a:gd name="connsiteY919" fmla="*/ 5707913 h 8099368"/>
              <a:gd name="connsiteX920" fmla="*/ 1642096 w 12192000"/>
              <a:gd name="connsiteY920" fmla="*/ 5730474 h 8099368"/>
              <a:gd name="connsiteX921" fmla="*/ 1597107 w 12192000"/>
              <a:gd name="connsiteY921" fmla="*/ 5730474 h 8099368"/>
              <a:gd name="connsiteX922" fmla="*/ 1619602 w 12192000"/>
              <a:gd name="connsiteY922" fmla="*/ 5753035 h 8099368"/>
              <a:gd name="connsiteX923" fmla="*/ 1687085 w 12192000"/>
              <a:gd name="connsiteY923" fmla="*/ 5798156 h 8099368"/>
              <a:gd name="connsiteX924" fmla="*/ 1732074 w 12192000"/>
              <a:gd name="connsiteY924" fmla="*/ 5820717 h 8099368"/>
              <a:gd name="connsiteX925" fmla="*/ 1822052 w 12192000"/>
              <a:gd name="connsiteY925" fmla="*/ 5888400 h 8099368"/>
              <a:gd name="connsiteX926" fmla="*/ 1709580 w 12192000"/>
              <a:gd name="connsiteY926" fmla="*/ 5820717 h 8099368"/>
              <a:gd name="connsiteX927" fmla="*/ 1574613 w 12192000"/>
              <a:gd name="connsiteY927" fmla="*/ 5775596 h 8099368"/>
              <a:gd name="connsiteX928" fmla="*/ 629845 w 12192000"/>
              <a:gd name="connsiteY928" fmla="*/ 5324377 h 8099368"/>
              <a:gd name="connsiteX929" fmla="*/ 292428 w 12192000"/>
              <a:gd name="connsiteY929" fmla="*/ 5166451 h 8099368"/>
              <a:gd name="connsiteX930" fmla="*/ 0 w 12192000"/>
              <a:gd name="connsiteY930" fmla="*/ 5166451 h 8099368"/>
              <a:gd name="connsiteX931" fmla="*/ 0 w 12192000"/>
              <a:gd name="connsiteY931" fmla="*/ 5164336 h 8099368"/>
              <a:gd name="connsiteX932" fmla="*/ 0 w 12192000"/>
              <a:gd name="connsiteY932" fmla="*/ 5149530 h 8099368"/>
              <a:gd name="connsiteX933" fmla="*/ 0 w 12192000"/>
              <a:gd name="connsiteY933" fmla="*/ 5133403 h 8099368"/>
              <a:gd name="connsiteX934" fmla="*/ 0 w 12192000"/>
              <a:gd name="connsiteY934" fmla="*/ 5109343 h 8099368"/>
              <a:gd name="connsiteX935" fmla="*/ 0 w 12192000"/>
              <a:gd name="connsiteY935" fmla="*/ 5075766 h 8099368"/>
              <a:gd name="connsiteX936" fmla="*/ 0 w 12192000"/>
              <a:gd name="connsiteY936" fmla="*/ 5031085 h 8099368"/>
              <a:gd name="connsiteX937" fmla="*/ 0 w 12192000"/>
              <a:gd name="connsiteY937" fmla="*/ 5030028 h 8099368"/>
              <a:gd name="connsiteX938" fmla="*/ 0 w 12192000"/>
              <a:gd name="connsiteY938" fmla="*/ 5022625 h 8099368"/>
              <a:gd name="connsiteX939" fmla="*/ 0 w 12192000"/>
              <a:gd name="connsiteY939" fmla="*/ 5002532 h 8099368"/>
              <a:gd name="connsiteX940" fmla="*/ 0 w 12192000"/>
              <a:gd name="connsiteY940" fmla="*/ 4963402 h 8099368"/>
              <a:gd name="connsiteX941" fmla="*/ 67484 w 12192000"/>
              <a:gd name="connsiteY941" fmla="*/ 4985963 h 8099368"/>
              <a:gd name="connsiteX942" fmla="*/ 0 w 12192000"/>
              <a:gd name="connsiteY942" fmla="*/ 4963402 h 8099368"/>
              <a:gd name="connsiteX943" fmla="*/ 0 w 12192000"/>
              <a:gd name="connsiteY943" fmla="*/ 4961331 h 8099368"/>
              <a:gd name="connsiteX944" fmla="*/ 0 w 12192000"/>
              <a:gd name="connsiteY944" fmla="*/ 4946834 h 8099368"/>
              <a:gd name="connsiteX945" fmla="*/ 0 w 12192000"/>
              <a:gd name="connsiteY945" fmla="*/ 4931043 h 8099368"/>
              <a:gd name="connsiteX946" fmla="*/ 0 w 12192000"/>
              <a:gd name="connsiteY946" fmla="*/ 4907485 h 8099368"/>
              <a:gd name="connsiteX947" fmla="*/ 0 w 12192000"/>
              <a:gd name="connsiteY947" fmla="*/ 4874607 h 8099368"/>
              <a:gd name="connsiteX948" fmla="*/ 0 w 12192000"/>
              <a:gd name="connsiteY948" fmla="*/ 4830857 h 8099368"/>
              <a:gd name="connsiteX949" fmla="*/ 0 w 12192000"/>
              <a:gd name="connsiteY949" fmla="*/ 4774680 h 8099368"/>
              <a:gd name="connsiteX950" fmla="*/ 0 w 12192000"/>
              <a:gd name="connsiteY950" fmla="*/ 4704524 h 8099368"/>
              <a:gd name="connsiteX951" fmla="*/ 0 w 12192000"/>
              <a:gd name="connsiteY951" fmla="*/ 4618836 h 8099368"/>
              <a:gd name="connsiteX952" fmla="*/ 0 w 12192000"/>
              <a:gd name="connsiteY952" fmla="*/ 4516062 h 8099368"/>
              <a:gd name="connsiteX953" fmla="*/ 0 w 12192000"/>
              <a:gd name="connsiteY953" fmla="*/ 4394648 h 8099368"/>
              <a:gd name="connsiteX954" fmla="*/ 0 w 12192000"/>
              <a:gd name="connsiteY954" fmla="*/ 4253042 h 8099368"/>
              <a:gd name="connsiteX955" fmla="*/ 0 w 12192000"/>
              <a:gd name="connsiteY955" fmla="*/ 4089690 h 8099368"/>
              <a:gd name="connsiteX956" fmla="*/ 0 w 12192000"/>
              <a:gd name="connsiteY956" fmla="*/ 3903039 h 8099368"/>
              <a:gd name="connsiteX957" fmla="*/ 0 w 12192000"/>
              <a:gd name="connsiteY957" fmla="*/ 3898104 h 8099368"/>
              <a:gd name="connsiteX958" fmla="*/ 0 w 12192000"/>
              <a:gd name="connsiteY958" fmla="*/ 3886383 h 8099368"/>
              <a:gd name="connsiteX959" fmla="*/ 0 w 12192000"/>
              <a:gd name="connsiteY959" fmla="*/ 3863558 h 8099368"/>
              <a:gd name="connsiteX960" fmla="*/ 0 w 12192000"/>
              <a:gd name="connsiteY960" fmla="*/ 3825927 h 8099368"/>
              <a:gd name="connsiteX961" fmla="*/ 0 w 12192000"/>
              <a:gd name="connsiteY961" fmla="*/ 3769789 h 8099368"/>
              <a:gd name="connsiteX962" fmla="*/ 0 w 12192000"/>
              <a:gd name="connsiteY962" fmla="*/ 3691443 h 8099368"/>
              <a:gd name="connsiteX963" fmla="*/ 0 w 12192000"/>
              <a:gd name="connsiteY963" fmla="*/ 3587187 h 8099368"/>
              <a:gd name="connsiteX964" fmla="*/ 0 w 12192000"/>
              <a:gd name="connsiteY964" fmla="*/ 3584366 h 8099368"/>
              <a:gd name="connsiteX965" fmla="*/ 0 w 12192000"/>
              <a:gd name="connsiteY965" fmla="*/ 3577669 h 8099368"/>
              <a:gd name="connsiteX966" fmla="*/ 0 w 12192000"/>
              <a:gd name="connsiteY966" fmla="*/ 3564625 h 8099368"/>
              <a:gd name="connsiteX967" fmla="*/ 0 w 12192000"/>
              <a:gd name="connsiteY967" fmla="*/ 3563259 h 8099368"/>
              <a:gd name="connsiteX968" fmla="*/ 0 w 12192000"/>
              <a:gd name="connsiteY968" fmla="*/ 3553697 h 8099368"/>
              <a:gd name="connsiteX969" fmla="*/ 0 w 12192000"/>
              <a:gd name="connsiteY969" fmla="*/ 3527744 h 8099368"/>
              <a:gd name="connsiteX970" fmla="*/ 0 w 12192000"/>
              <a:gd name="connsiteY970" fmla="*/ 3506058 h 8099368"/>
              <a:gd name="connsiteX971" fmla="*/ 0 w 12192000"/>
              <a:gd name="connsiteY971" fmla="*/ 3477202 h 8099368"/>
              <a:gd name="connsiteX972" fmla="*/ 0 w 12192000"/>
              <a:gd name="connsiteY972" fmla="*/ 3440149 h 8099368"/>
              <a:gd name="connsiteX973" fmla="*/ 0 w 12192000"/>
              <a:gd name="connsiteY973" fmla="*/ 3393876 h 8099368"/>
              <a:gd name="connsiteX974" fmla="*/ 0 w 12192000"/>
              <a:gd name="connsiteY974" fmla="*/ 3337358 h 8099368"/>
              <a:gd name="connsiteX975" fmla="*/ 0 w 12192000"/>
              <a:gd name="connsiteY975" fmla="*/ 3269571 h 8099368"/>
              <a:gd name="connsiteX976" fmla="*/ 0 w 12192000"/>
              <a:gd name="connsiteY976" fmla="*/ 3189490 h 8099368"/>
              <a:gd name="connsiteX977" fmla="*/ 0 w 12192000"/>
              <a:gd name="connsiteY977" fmla="*/ 3096090 h 8099368"/>
              <a:gd name="connsiteX978" fmla="*/ 0 w 12192000"/>
              <a:gd name="connsiteY978" fmla="*/ 2988347 h 8099368"/>
              <a:gd name="connsiteX979" fmla="*/ 0 w 12192000"/>
              <a:gd name="connsiteY979" fmla="*/ 2865237 h 8099368"/>
              <a:gd name="connsiteX980" fmla="*/ 0 w 12192000"/>
              <a:gd name="connsiteY980" fmla="*/ 2862417 h 8099368"/>
              <a:gd name="connsiteX981" fmla="*/ 0 w 12192000"/>
              <a:gd name="connsiteY981" fmla="*/ 2855719 h 8099368"/>
              <a:gd name="connsiteX982" fmla="*/ 0 w 12192000"/>
              <a:gd name="connsiteY982" fmla="*/ 2842676 h 8099368"/>
              <a:gd name="connsiteX983" fmla="*/ 0 w 12192000"/>
              <a:gd name="connsiteY983" fmla="*/ 2841883 h 8099368"/>
              <a:gd name="connsiteX984" fmla="*/ 0 w 12192000"/>
              <a:gd name="connsiteY984" fmla="*/ 2836331 h 8099368"/>
              <a:gd name="connsiteX985" fmla="*/ 0 w 12192000"/>
              <a:gd name="connsiteY985" fmla="*/ 2821261 h 8099368"/>
              <a:gd name="connsiteX986" fmla="*/ 0 w 12192000"/>
              <a:gd name="connsiteY986" fmla="*/ 2791914 h 8099368"/>
              <a:gd name="connsiteX987" fmla="*/ 0 w 12192000"/>
              <a:gd name="connsiteY987" fmla="*/ 2743531 h 8099368"/>
              <a:gd name="connsiteX988" fmla="*/ 0 w 12192000"/>
              <a:gd name="connsiteY988" fmla="*/ 2671354 h 8099368"/>
              <a:gd name="connsiteX989" fmla="*/ 0 w 12192000"/>
              <a:gd name="connsiteY989" fmla="*/ 2624855 h 8099368"/>
              <a:gd name="connsiteX990" fmla="*/ 0 w 12192000"/>
              <a:gd name="connsiteY990" fmla="*/ 2570623 h 8099368"/>
              <a:gd name="connsiteX991" fmla="*/ 0 w 12192000"/>
              <a:gd name="connsiteY991" fmla="*/ 2508063 h 8099368"/>
              <a:gd name="connsiteX992" fmla="*/ 0 w 12192000"/>
              <a:gd name="connsiteY992" fmla="*/ 2459141 h 8099368"/>
              <a:gd name="connsiteX993" fmla="*/ 44989 w 12192000"/>
              <a:gd name="connsiteY993" fmla="*/ 2459141 h 8099368"/>
              <a:gd name="connsiteX994" fmla="*/ 22495 w 12192000"/>
              <a:gd name="connsiteY994" fmla="*/ 2414019 h 8099368"/>
              <a:gd name="connsiteX995" fmla="*/ 0 w 12192000"/>
              <a:gd name="connsiteY995" fmla="*/ 2414019 h 8099368"/>
              <a:gd name="connsiteX996" fmla="*/ 0 w 12192000"/>
              <a:gd name="connsiteY996" fmla="*/ 2413181 h 8099368"/>
              <a:gd name="connsiteX997" fmla="*/ 0 w 12192000"/>
              <a:gd name="connsiteY997" fmla="*/ 2407321 h 8099368"/>
              <a:gd name="connsiteX998" fmla="*/ 0 w 12192000"/>
              <a:gd name="connsiteY998" fmla="*/ 2391414 h 8099368"/>
              <a:gd name="connsiteX999" fmla="*/ 0 w 12192000"/>
              <a:gd name="connsiteY999" fmla="*/ 2360436 h 8099368"/>
              <a:gd name="connsiteX1000" fmla="*/ 0 w 12192000"/>
              <a:gd name="connsiteY1000" fmla="*/ 2309366 h 8099368"/>
              <a:gd name="connsiteX1001" fmla="*/ 0 w 12192000"/>
              <a:gd name="connsiteY1001" fmla="*/ 2274726 h 8099368"/>
              <a:gd name="connsiteX1002" fmla="*/ 0 w 12192000"/>
              <a:gd name="connsiteY1002" fmla="*/ 2233179 h 8099368"/>
              <a:gd name="connsiteX1003" fmla="*/ 0 w 12192000"/>
              <a:gd name="connsiteY1003" fmla="*/ 2184097 h 8099368"/>
              <a:gd name="connsiteX1004" fmla="*/ 0 w 12192000"/>
              <a:gd name="connsiteY1004" fmla="*/ 2126852 h 8099368"/>
              <a:gd name="connsiteX1005" fmla="*/ 0 w 12192000"/>
              <a:gd name="connsiteY1005" fmla="*/ 2060816 h 8099368"/>
              <a:gd name="connsiteX1006" fmla="*/ 0 w 12192000"/>
              <a:gd name="connsiteY1006" fmla="*/ 1985361 h 8099368"/>
              <a:gd name="connsiteX1007" fmla="*/ 134967 w 12192000"/>
              <a:gd name="connsiteY1007" fmla="*/ 1985361 h 8099368"/>
              <a:gd name="connsiteX1008" fmla="*/ 89978 w 12192000"/>
              <a:gd name="connsiteY1008" fmla="*/ 1962800 h 8099368"/>
              <a:gd name="connsiteX1009" fmla="*/ 22495 w 12192000"/>
              <a:gd name="connsiteY1009" fmla="*/ 1917678 h 8099368"/>
              <a:gd name="connsiteX1010" fmla="*/ 0 w 12192000"/>
              <a:gd name="connsiteY1010" fmla="*/ 1895117 h 8099368"/>
              <a:gd name="connsiteX1011" fmla="*/ 0 w 12192000"/>
              <a:gd name="connsiteY1011" fmla="*/ 1892782 h 8099368"/>
              <a:gd name="connsiteX1012" fmla="*/ 0 w 12192000"/>
              <a:gd name="connsiteY1012" fmla="*/ 1876434 h 8099368"/>
              <a:gd name="connsiteX1013" fmla="*/ 0 w 12192000"/>
              <a:gd name="connsiteY1013" fmla="*/ 1858627 h 8099368"/>
              <a:gd name="connsiteX1014" fmla="*/ 0 w 12192000"/>
              <a:gd name="connsiteY1014" fmla="*/ 1832061 h 8099368"/>
              <a:gd name="connsiteX1015" fmla="*/ 0 w 12192000"/>
              <a:gd name="connsiteY1015" fmla="*/ 1794987 h 8099368"/>
              <a:gd name="connsiteX1016" fmla="*/ 0 w 12192000"/>
              <a:gd name="connsiteY1016" fmla="*/ 1745651 h 8099368"/>
              <a:gd name="connsiteX1017" fmla="*/ 0 w 12192000"/>
              <a:gd name="connsiteY1017" fmla="*/ 1682303 h 8099368"/>
              <a:gd name="connsiteX1018" fmla="*/ 0 w 12192000"/>
              <a:gd name="connsiteY1018" fmla="*/ 1603192 h 8099368"/>
              <a:gd name="connsiteX1019" fmla="*/ 0 w 12192000"/>
              <a:gd name="connsiteY1019" fmla="*/ 1506564 h 8099368"/>
              <a:gd name="connsiteX1020" fmla="*/ 0 w 12192000"/>
              <a:gd name="connsiteY1020" fmla="*/ 1390669 h 8099368"/>
              <a:gd name="connsiteX1021" fmla="*/ 0 w 12192000"/>
              <a:gd name="connsiteY1021" fmla="*/ 1253756 h 8099368"/>
              <a:gd name="connsiteX1022" fmla="*/ 0 w 12192000"/>
              <a:gd name="connsiteY1022" fmla="*/ 1094073 h 8099368"/>
              <a:gd name="connsiteX1023" fmla="*/ 0 w 12192000"/>
              <a:gd name="connsiteY1023" fmla="*/ 909867 h 8099368"/>
              <a:gd name="connsiteX1024" fmla="*/ 0 w 12192000"/>
              <a:gd name="connsiteY1024" fmla="*/ 699389 h 8099368"/>
              <a:gd name="connsiteX1025" fmla="*/ 382406 w 12192000"/>
              <a:gd name="connsiteY1025" fmla="*/ 902437 h 8099368"/>
              <a:gd name="connsiteX1026" fmla="*/ 944768 w 12192000"/>
              <a:gd name="connsiteY1026" fmla="*/ 1218290 h 8099368"/>
              <a:gd name="connsiteX1027" fmla="*/ 989757 w 12192000"/>
              <a:gd name="connsiteY1027" fmla="*/ 1240851 h 8099368"/>
              <a:gd name="connsiteX1028" fmla="*/ 494878 w 12192000"/>
              <a:gd name="connsiteY1028" fmla="*/ 857315 h 8099368"/>
              <a:gd name="connsiteX1029" fmla="*/ 472384 w 12192000"/>
              <a:gd name="connsiteY1029" fmla="*/ 834754 h 8099368"/>
              <a:gd name="connsiteX1030" fmla="*/ 472384 w 12192000"/>
              <a:gd name="connsiteY1030" fmla="*/ 789632 h 8099368"/>
              <a:gd name="connsiteX1031" fmla="*/ 539867 w 12192000"/>
              <a:gd name="connsiteY1031" fmla="*/ 857315 h 8099368"/>
              <a:gd name="connsiteX1032" fmla="*/ 854790 w 12192000"/>
              <a:gd name="connsiteY1032" fmla="*/ 970120 h 8099368"/>
              <a:gd name="connsiteX1033" fmla="*/ 562362 w 12192000"/>
              <a:gd name="connsiteY1033" fmla="*/ 812193 h 8099368"/>
              <a:gd name="connsiteX1034" fmla="*/ 404901 w 12192000"/>
              <a:gd name="connsiteY1034" fmla="*/ 699389 h 8099368"/>
              <a:gd name="connsiteX1035" fmla="*/ 652340 w 12192000"/>
              <a:gd name="connsiteY1035" fmla="*/ 834754 h 8099368"/>
              <a:gd name="connsiteX1036" fmla="*/ 719823 w 12192000"/>
              <a:gd name="connsiteY1036" fmla="*/ 857315 h 8099368"/>
              <a:gd name="connsiteX1037" fmla="*/ 562362 w 12192000"/>
              <a:gd name="connsiteY1037" fmla="*/ 721950 h 8099368"/>
              <a:gd name="connsiteX1038" fmla="*/ 427395 w 12192000"/>
              <a:gd name="connsiteY1038" fmla="*/ 654267 h 8099368"/>
              <a:gd name="connsiteX1039" fmla="*/ 742318 w 12192000"/>
              <a:gd name="connsiteY1039" fmla="*/ 789632 h 8099368"/>
              <a:gd name="connsiteX1040" fmla="*/ 877284 w 12192000"/>
              <a:gd name="connsiteY1040" fmla="*/ 812193 h 8099368"/>
              <a:gd name="connsiteX1041" fmla="*/ 899779 w 12192000"/>
              <a:gd name="connsiteY1041" fmla="*/ 789632 h 8099368"/>
              <a:gd name="connsiteX1042" fmla="*/ 809801 w 12192000"/>
              <a:gd name="connsiteY1042" fmla="*/ 721950 h 8099368"/>
              <a:gd name="connsiteX1043" fmla="*/ 539867 w 12192000"/>
              <a:gd name="connsiteY1043" fmla="*/ 586584 h 8099368"/>
              <a:gd name="connsiteX1044" fmla="*/ 607351 w 12192000"/>
              <a:gd name="connsiteY1044" fmla="*/ 564023 h 8099368"/>
              <a:gd name="connsiteX1045" fmla="*/ 629845 w 12192000"/>
              <a:gd name="connsiteY1045" fmla="*/ 541462 h 8099368"/>
              <a:gd name="connsiteX1046" fmla="*/ 787307 w 12192000"/>
              <a:gd name="connsiteY1046" fmla="*/ 609145 h 8099368"/>
              <a:gd name="connsiteX1047" fmla="*/ 652340 w 12192000"/>
              <a:gd name="connsiteY1047" fmla="*/ 586584 h 8099368"/>
              <a:gd name="connsiteX1048" fmla="*/ 877284 w 12192000"/>
              <a:gd name="connsiteY1048" fmla="*/ 721950 h 8099368"/>
              <a:gd name="connsiteX1049" fmla="*/ 967262 w 12192000"/>
              <a:gd name="connsiteY1049" fmla="*/ 744510 h 8099368"/>
              <a:gd name="connsiteX1050" fmla="*/ 1034746 w 12192000"/>
              <a:gd name="connsiteY1050" fmla="*/ 676828 h 8099368"/>
              <a:gd name="connsiteX1051" fmla="*/ 787307 w 12192000"/>
              <a:gd name="connsiteY1051" fmla="*/ 518901 h 8099368"/>
              <a:gd name="connsiteX1052" fmla="*/ 584856 w 12192000"/>
              <a:gd name="connsiteY1052" fmla="*/ 451218 h 8099368"/>
              <a:gd name="connsiteX1053" fmla="*/ 562362 w 12192000"/>
              <a:gd name="connsiteY1053" fmla="*/ 406097 h 8099368"/>
              <a:gd name="connsiteX1054" fmla="*/ 652340 w 12192000"/>
              <a:gd name="connsiteY1054" fmla="*/ 451218 h 8099368"/>
              <a:gd name="connsiteX1055" fmla="*/ 584856 w 12192000"/>
              <a:gd name="connsiteY1055" fmla="*/ 383536 h 8099368"/>
              <a:gd name="connsiteX1056" fmla="*/ 517373 w 12192000"/>
              <a:gd name="connsiteY1056" fmla="*/ 360975 h 8099368"/>
              <a:gd name="connsiteX1057" fmla="*/ 427395 w 12192000"/>
              <a:gd name="connsiteY1057" fmla="*/ 293292 h 8099368"/>
              <a:gd name="connsiteX1058" fmla="*/ 584856 w 12192000"/>
              <a:gd name="connsiteY1058" fmla="*/ 360975 h 8099368"/>
              <a:gd name="connsiteX1059" fmla="*/ 629845 w 12192000"/>
              <a:gd name="connsiteY1059" fmla="*/ 406097 h 8099368"/>
              <a:gd name="connsiteX1060" fmla="*/ 1147218 w 12192000"/>
              <a:gd name="connsiteY1060" fmla="*/ 654267 h 8099368"/>
              <a:gd name="connsiteX1061" fmla="*/ 1034746 w 12192000"/>
              <a:gd name="connsiteY1061" fmla="*/ 586584 h 8099368"/>
              <a:gd name="connsiteX1062" fmla="*/ 809801 w 12192000"/>
              <a:gd name="connsiteY1062" fmla="*/ 428658 h 8099368"/>
              <a:gd name="connsiteX1063" fmla="*/ 719823 w 12192000"/>
              <a:gd name="connsiteY1063" fmla="*/ 406097 h 8099368"/>
              <a:gd name="connsiteX1064" fmla="*/ 742318 w 12192000"/>
              <a:gd name="connsiteY1064" fmla="*/ 406097 h 8099368"/>
              <a:gd name="connsiteX1065" fmla="*/ 674834 w 12192000"/>
              <a:gd name="connsiteY1065" fmla="*/ 338414 h 8099368"/>
              <a:gd name="connsiteX1066" fmla="*/ 562362 w 12192000"/>
              <a:gd name="connsiteY1066" fmla="*/ 270731 h 8099368"/>
              <a:gd name="connsiteX1067" fmla="*/ 404901 w 12192000"/>
              <a:gd name="connsiteY1067" fmla="*/ 180488 h 8099368"/>
              <a:gd name="connsiteX1068" fmla="*/ 382406 w 12192000"/>
              <a:gd name="connsiteY1068" fmla="*/ 157927 h 8099368"/>
              <a:gd name="connsiteX1069" fmla="*/ 314923 w 12192000"/>
              <a:gd name="connsiteY1069" fmla="*/ 112805 h 8099368"/>
              <a:gd name="connsiteX1070" fmla="*/ 224945 w 12192000"/>
              <a:gd name="connsiteY1070" fmla="*/ 67683 h 8099368"/>
              <a:gd name="connsiteX1071" fmla="*/ 112472 w 12192000"/>
              <a:gd name="connsiteY1071" fmla="*/ 0 h 809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</a:cxnLst>
            <a:rect l="l" t="t" r="r" b="b"/>
            <a:pathLst>
              <a:path w="12192000" h="8099368">
                <a:moveTo>
                  <a:pt x="6471976" y="6950228"/>
                </a:moveTo>
                <a:lnTo>
                  <a:pt x="6486842" y="6951583"/>
                </a:lnTo>
                <a:cubicBezTo>
                  <a:pt x="6495278" y="6954404"/>
                  <a:pt x="6500901" y="6960044"/>
                  <a:pt x="6500901" y="6971324"/>
                </a:cubicBezTo>
                <a:cubicBezTo>
                  <a:pt x="6489654" y="6965684"/>
                  <a:pt x="6481219" y="6958634"/>
                  <a:pt x="6473135" y="6951231"/>
                </a:cubicBezTo>
                <a:close/>
                <a:moveTo>
                  <a:pt x="9762599" y="6948763"/>
                </a:moveTo>
                <a:cubicBezTo>
                  <a:pt x="9830082" y="6971324"/>
                  <a:pt x="9875071" y="6993885"/>
                  <a:pt x="9920060" y="7016446"/>
                </a:cubicBezTo>
                <a:cubicBezTo>
                  <a:pt x="10100016" y="7084129"/>
                  <a:pt x="10189993" y="7151812"/>
                  <a:pt x="10347455" y="7219494"/>
                </a:cubicBezTo>
                <a:cubicBezTo>
                  <a:pt x="10167499" y="7151812"/>
                  <a:pt x="9987543" y="7084129"/>
                  <a:pt x="9897565" y="7016446"/>
                </a:cubicBezTo>
                <a:cubicBezTo>
                  <a:pt x="9852576" y="6993885"/>
                  <a:pt x="9807588" y="6971324"/>
                  <a:pt x="9762599" y="6948763"/>
                </a:cubicBezTo>
                <a:close/>
                <a:moveTo>
                  <a:pt x="7892826" y="6551161"/>
                </a:moveTo>
                <a:lnTo>
                  <a:pt x="7916998" y="6561350"/>
                </a:lnTo>
                <a:cubicBezTo>
                  <a:pt x="7922271" y="6563818"/>
                  <a:pt x="7923676" y="6565228"/>
                  <a:pt x="7918053" y="6565228"/>
                </a:cubicBezTo>
                <a:close/>
                <a:moveTo>
                  <a:pt x="7862076" y="6534013"/>
                </a:moveTo>
                <a:lnTo>
                  <a:pt x="7892826" y="6551161"/>
                </a:lnTo>
                <a:lnTo>
                  <a:pt x="7892746" y="6551127"/>
                </a:lnTo>
                <a:cubicBezTo>
                  <a:pt x="7882905" y="6546897"/>
                  <a:pt x="7872361" y="6541962"/>
                  <a:pt x="7864277" y="6536674"/>
                </a:cubicBezTo>
                <a:close/>
                <a:moveTo>
                  <a:pt x="4206466" y="6429862"/>
                </a:moveTo>
                <a:cubicBezTo>
                  <a:pt x="4296443" y="6474984"/>
                  <a:pt x="4341432" y="6497545"/>
                  <a:pt x="4386421" y="6520106"/>
                </a:cubicBezTo>
                <a:cubicBezTo>
                  <a:pt x="4296443" y="6497545"/>
                  <a:pt x="4251454" y="6474984"/>
                  <a:pt x="4206466" y="6429862"/>
                </a:cubicBezTo>
                <a:close/>
                <a:moveTo>
                  <a:pt x="7379061" y="6060797"/>
                </a:moveTo>
                <a:lnTo>
                  <a:pt x="7386609" y="6063622"/>
                </a:lnTo>
                <a:lnTo>
                  <a:pt x="7389432" y="6066068"/>
                </a:lnTo>
                <a:cubicBezTo>
                  <a:pt x="7395056" y="6068888"/>
                  <a:pt x="7400680" y="6068888"/>
                  <a:pt x="7400680" y="6068888"/>
                </a:cubicBezTo>
                <a:cubicBezTo>
                  <a:pt x="7389433" y="6068888"/>
                  <a:pt x="7383809" y="6068888"/>
                  <a:pt x="7380997" y="6066068"/>
                </a:cubicBezTo>
                <a:close/>
                <a:moveTo>
                  <a:pt x="1507129" y="5662791"/>
                </a:moveTo>
                <a:cubicBezTo>
                  <a:pt x="1552119" y="5662791"/>
                  <a:pt x="1574613" y="5685352"/>
                  <a:pt x="1619602" y="5707913"/>
                </a:cubicBezTo>
                <a:cubicBezTo>
                  <a:pt x="1619602" y="5707913"/>
                  <a:pt x="1619602" y="5707913"/>
                  <a:pt x="1597107" y="5707913"/>
                </a:cubicBezTo>
                <a:cubicBezTo>
                  <a:pt x="1574613" y="5685352"/>
                  <a:pt x="1529624" y="5685352"/>
                  <a:pt x="1507129" y="5662791"/>
                </a:cubicBezTo>
                <a:close/>
                <a:moveTo>
                  <a:pt x="1529627" y="5640232"/>
                </a:moveTo>
                <a:lnTo>
                  <a:pt x="1687085" y="5707913"/>
                </a:lnTo>
                <a:cubicBezTo>
                  <a:pt x="1737698" y="5730474"/>
                  <a:pt x="1788310" y="5753035"/>
                  <a:pt x="1844546" y="5775596"/>
                </a:cubicBezTo>
                <a:cubicBezTo>
                  <a:pt x="1934524" y="5798156"/>
                  <a:pt x="2024502" y="5820717"/>
                  <a:pt x="2114480" y="5888400"/>
                </a:cubicBezTo>
                <a:cubicBezTo>
                  <a:pt x="2181964" y="5910961"/>
                  <a:pt x="2226952" y="5933522"/>
                  <a:pt x="2226952" y="5956083"/>
                </a:cubicBezTo>
                <a:cubicBezTo>
                  <a:pt x="2159469" y="5933522"/>
                  <a:pt x="2136975" y="5910961"/>
                  <a:pt x="2091986" y="5888400"/>
                </a:cubicBezTo>
                <a:cubicBezTo>
                  <a:pt x="2046997" y="5888400"/>
                  <a:pt x="2024502" y="5865839"/>
                  <a:pt x="2002008" y="5865839"/>
                </a:cubicBezTo>
                <a:cubicBezTo>
                  <a:pt x="1979513" y="5843278"/>
                  <a:pt x="1934524" y="5843278"/>
                  <a:pt x="1912030" y="5820717"/>
                </a:cubicBezTo>
                <a:cubicBezTo>
                  <a:pt x="1912030" y="5820717"/>
                  <a:pt x="1889536" y="5820717"/>
                  <a:pt x="1889536" y="5820717"/>
                </a:cubicBezTo>
                <a:cubicBezTo>
                  <a:pt x="1777063" y="5753035"/>
                  <a:pt x="1664591" y="5707913"/>
                  <a:pt x="1574613" y="5662791"/>
                </a:cubicBezTo>
                <a:close/>
                <a:moveTo>
                  <a:pt x="1529620" y="5640228"/>
                </a:moveTo>
                <a:lnTo>
                  <a:pt x="1529627" y="5640232"/>
                </a:lnTo>
                <a:lnTo>
                  <a:pt x="1529624" y="5640230"/>
                </a:lnTo>
                <a:close/>
                <a:moveTo>
                  <a:pt x="10572399" y="2481701"/>
                </a:moveTo>
                <a:cubicBezTo>
                  <a:pt x="10572399" y="2481701"/>
                  <a:pt x="10594894" y="2481701"/>
                  <a:pt x="10594894" y="2481701"/>
                </a:cubicBezTo>
                <a:cubicBezTo>
                  <a:pt x="10617388" y="2481701"/>
                  <a:pt x="10662377" y="2504262"/>
                  <a:pt x="10684872" y="2526823"/>
                </a:cubicBezTo>
                <a:cubicBezTo>
                  <a:pt x="10639883" y="2504262"/>
                  <a:pt x="10617388" y="2504262"/>
                  <a:pt x="10572399" y="2481701"/>
                </a:cubicBezTo>
                <a:close/>
                <a:moveTo>
                  <a:pt x="4791322" y="2098166"/>
                </a:moveTo>
                <a:cubicBezTo>
                  <a:pt x="4802569" y="2098166"/>
                  <a:pt x="4808193" y="2098166"/>
                  <a:pt x="4811005" y="2100986"/>
                </a:cubicBezTo>
                <a:lnTo>
                  <a:pt x="4812941" y="2106256"/>
                </a:lnTo>
                <a:lnTo>
                  <a:pt x="4805393" y="2103432"/>
                </a:lnTo>
                <a:lnTo>
                  <a:pt x="4802569" y="2100986"/>
                </a:lnTo>
                <a:cubicBezTo>
                  <a:pt x="4796946" y="2098166"/>
                  <a:pt x="4791322" y="2098166"/>
                  <a:pt x="4791322" y="2098166"/>
                </a:cubicBezTo>
                <a:close/>
                <a:moveTo>
                  <a:pt x="7805580" y="1624386"/>
                </a:moveTo>
                <a:cubicBezTo>
                  <a:pt x="7895558" y="1646947"/>
                  <a:pt x="7940547" y="1669508"/>
                  <a:pt x="7985536" y="1714630"/>
                </a:cubicBezTo>
                <a:cubicBezTo>
                  <a:pt x="7895558" y="1669508"/>
                  <a:pt x="7850569" y="1646947"/>
                  <a:pt x="7805580" y="1624386"/>
                </a:cubicBezTo>
                <a:close/>
                <a:moveTo>
                  <a:pt x="4299175" y="1593331"/>
                </a:moveTo>
                <a:lnTo>
                  <a:pt x="4299255" y="1593365"/>
                </a:lnTo>
                <a:cubicBezTo>
                  <a:pt x="4309097" y="1597595"/>
                  <a:pt x="4319641" y="1602530"/>
                  <a:pt x="4327725" y="1607818"/>
                </a:cubicBezTo>
                <a:lnTo>
                  <a:pt x="4329926" y="1610479"/>
                </a:lnTo>
                <a:close/>
                <a:moveTo>
                  <a:pt x="4273949" y="1579265"/>
                </a:moveTo>
                <a:lnTo>
                  <a:pt x="4299175" y="1593331"/>
                </a:lnTo>
                <a:lnTo>
                  <a:pt x="4275003" y="1583142"/>
                </a:lnTo>
                <a:cubicBezTo>
                  <a:pt x="4269731" y="1580675"/>
                  <a:pt x="4268325" y="1579265"/>
                  <a:pt x="4273949" y="1579265"/>
                </a:cubicBezTo>
                <a:close/>
                <a:moveTo>
                  <a:pt x="1844546" y="879876"/>
                </a:moveTo>
                <a:cubicBezTo>
                  <a:pt x="2024502" y="970120"/>
                  <a:pt x="2204458" y="1037802"/>
                  <a:pt x="2294436" y="1105485"/>
                </a:cubicBezTo>
                <a:cubicBezTo>
                  <a:pt x="2339425" y="1128046"/>
                  <a:pt x="2384414" y="1150607"/>
                  <a:pt x="2429403" y="1173168"/>
                </a:cubicBezTo>
                <a:cubicBezTo>
                  <a:pt x="2361919" y="1150607"/>
                  <a:pt x="2316930" y="1128046"/>
                  <a:pt x="2271942" y="1105485"/>
                </a:cubicBezTo>
                <a:cubicBezTo>
                  <a:pt x="2091986" y="1037802"/>
                  <a:pt x="2002008" y="970120"/>
                  <a:pt x="1844546" y="879876"/>
                </a:cubicBezTo>
                <a:close/>
                <a:moveTo>
                  <a:pt x="112472" y="0"/>
                </a:moveTo>
                <a:cubicBezTo>
                  <a:pt x="202450" y="22561"/>
                  <a:pt x="202450" y="45122"/>
                  <a:pt x="247439" y="67683"/>
                </a:cubicBezTo>
                <a:cubicBezTo>
                  <a:pt x="247439" y="67683"/>
                  <a:pt x="247439" y="67683"/>
                  <a:pt x="269934" y="67683"/>
                </a:cubicBezTo>
                <a:cubicBezTo>
                  <a:pt x="269934" y="67683"/>
                  <a:pt x="292428" y="67683"/>
                  <a:pt x="292428" y="67683"/>
                </a:cubicBezTo>
                <a:cubicBezTo>
                  <a:pt x="292428" y="67683"/>
                  <a:pt x="292428" y="67683"/>
                  <a:pt x="292428" y="45122"/>
                </a:cubicBezTo>
                <a:cubicBezTo>
                  <a:pt x="247439" y="45122"/>
                  <a:pt x="202450" y="22561"/>
                  <a:pt x="202450" y="0"/>
                </a:cubicBezTo>
                <a:cubicBezTo>
                  <a:pt x="269934" y="22561"/>
                  <a:pt x="292428" y="45122"/>
                  <a:pt x="314923" y="45122"/>
                </a:cubicBezTo>
                <a:cubicBezTo>
                  <a:pt x="382406" y="90244"/>
                  <a:pt x="427395" y="112805"/>
                  <a:pt x="494878" y="157927"/>
                </a:cubicBezTo>
                <a:cubicBezTo>
                  <a:pt x="494878" y="157927"/>
                  <a:pt x="517373" y="157927"/>
                  <a:pt x="517373" y="180488"/>
                </a:cubicBezTo>
                <a:cubicBezTo>
                  <a:pt x="539867" y="180488"/>
                  <a:pt x="562362" y="203048"/>
                  <a:pt x="607351" y="225609"/>
                </a:cubicBezTo>
                <a:cubicBezTo>
                  <a:pt x="674834" y="225609"/>
                  <a:pt x="742318" y="248170"/>
                  <a:pt x="809801" y="248170"/>
                </a:cubicBezTo>
                <a:cubicBezTo>
                  <a:pt x="832295" y="270731"/>
                  <a:pt x="787307" y="270731"/>
                  <a:pt x="787307" y="293292"/>
                </a:cubicBezTo>
                <a:cubicBezTo>
                  <a:pt x="764812" y="338414"/>
                  <a:pt x="832295" y="406097"/>
                  <a:pt x="989757" y="451218"/>
                </a:cubicBezTo>
                <a:cubicBezTo>
                  <a:pt x="1147218" y="518901"/>
                  <a:pt x="1147218" y="541462"/>
                  <a:pt x="1169713" y="564023"/>
                </a:cubicBezTo>
                <a:cubicBezTo>
                  <a:pt x="1237196" y="609145"/>
                  <a:pt x="1282185" y="631706"/>
                  <a:pt x="1327174" y="654267"/>
                </a:cubicBezTo>
                <a:cubicBezTo>
                  <a:pt x="1327174" y="676828"/>
                  <a:pt x="1349668" y="676828"/>
                  <a:pt x="1349668" y="676828"/>
                </a:cubicBezTo>
                <a:cubicBezTo>
                  <a:pt x="1349668" y="676828"/>
                  <a:pt x="1349668" y="676828"/>
                  <a:pt x="1349668" y="699389"/>
                </a:cubicBezTo>
                <a:cubicBezTo>
                  <a:pt x="1417152" y="721950"/>
                  <a:pt x="1484635" y="744510"/>
                  <a:pt x="1507129" y="789632"/>
                </a:cubicBezTo>
                <a:cubicBezTo>
                  <a:pt x="1552119" y="789632"/>
                  <a:pt x="1574613" y="812193"/>
                  <a:pt x="1597107" y="812193"/>
                </a:cubicBezTo>
                <a:cubicBezTo>
                  <a:pt x="1844546" y="947559"/>
                  <a:pt x="2091986" y="1105485"/>
                  <a:pt x="2339425" y="1240851"/>
                </a:cubicBezTo>
                <a:cubicBezTo>
                  <a:pt x="2384414" y="1263412"/>
                  <a:pt x="2429403" y="1285973"/>
                  <a:pt x="2519381" y="1285973"/>
                </a:cubicBezTo>
                <a:cubicBezTo>
                  <a:pt x="2541875" y="1285973"/>
                  <a:pt x="2496886" y="1263412"/>
                  <a:pt x="2541875" y="1263412"/>
                </a:cubicBezTo>
                <a:cubicBezTo>
                  <a:pt x="2496886" y="1240851"/>
                  <a:pt x="2451897" y="1218290"/>
                  <a:pt x="2429403" y="1173168"/>
                </a:cubicBezTo>
                <a:cubicBezTo>
                  <a:pt x="2474392" y="1195729"/>
                  <a:pt x="2519381" y="1218290"/>
                  <a:pt x="2541875" y="1240851"/>
                </a:cubicBezTo>
                <a:cubicBezTo>
                  <a:pt x="2564370" y="1240851"/>
                  <a:pt x="2586864" y="1240851"/>
                  <a:pt x="2586864" y="1240851"/>
                </a:cubicBezTo>
                <a:cubicBezTo>
                  <a:pt x="2609359" y="1218290"/>
                  <a:pt x="2631853" y="1218290"/>
                  <a:pt x="2609359" y="1218290"/>
                </a:cubicBezTo>
                <a:cubicBezTo>
                  <a:pt x="2631853" y="1218290"/>
                  <a:pt x="2429403" y="1150607"/>
                  <a:pt x="2631853" y="1195729"/>
                </a:cubicBezTo>
                <a:cubicBezTo>
                  <a:pt x="2631853" y="1195729"/>
                  <a:pt x="2744325" y="1218290"/>
                  <a:pt x="2744325" y="1173168"/>
                </a:cubicBezTo>
                <a:cubicBezTo>
                  <a:pt x="2676842" y="1150607"/>
                  <a:pt x="2699336" y="1128046"/>
                  <a:pt x="2609359" y="1105485"/>
                </a:cubicBezTo>
                <a:cubicBezTo>
                  <a:pt x="2496886" y="1060363"/>
                  <a:pt x="2564370" y="1105485"/>
                  <a:pt x="2519381" y="1105485"/>
                </a:cubicBezTo>
                <a:cubicBezTo>
                  <a:pt x="2429403" y="1082924"/>
                  <a:pt x="2429403" y="1037802"/>
                  <a:pt x="2384414" y="1015242"/>
                </a:cubicBezTo>
                <a:cubicBezTo>
                  <a:pt x="2541875" y="1060363"/>
                  <a:pt x="2586864" y="1060363"/>
                  <a:pt x="2609359" y="1037802"/>
                </a:cubicBezTo>
                <a:cubicBezTo>
                  <a:pt x="2564370" y="1015242"/>
                  <a:pt x="2451897" y="970120"/>
                  <a:pt x="2474392" y="947559"/>
                </a:cubicBezTo>
                <a:cubicBezTo>
                  <a:pt x="2541875" y="992681"/>
                  <a:pt x="2654347" y="1015242"/>
                  <a:pt x="2654347" y="1037802"/>
                </a:cubicBezTo>
                <a:cubicBezTo>
                  <a:pt x="2789314" y="1128046"/>
                  <a:pt x="2991764" y="1195729"/>
                  <a:pt x="3104237" y="1285973"/>
                </a:cubicBezTo>
                <a:cubicBezTo>
                  <a:pt x="3171720" y="1308534"/>
                  <a:pt x="3239203" y="1331095"/>
                  <a:pt x="3284193" y="1353655"/>
                </a:cubicBezTo>
                <a:cubicBezTo>
                  <a:pt x="3486643" y="1466460"/>
                  <a:pt x="3711587" y="1579265"/>
                  <a:pt x="3936532" y="1669508"/>
                </a:cubicBezTo>
                <a:cubicBezTo>
                  <a:pt x="4071499" y="1737191"/>
                  <a:pt x="4228960" y="1804874"/>
                  <a:pt x="4363927" y="1872556"/>
                </a:cubicBezTo>
                <a:cubicBezTo>
                  <a:pt x="4498894" y="1940239"/>
                  <a:pt x="4656355" y="2007922"/>
                  <a:pt x="4791322" y="2098166"/>
                </a:cubicBezTo>
                <a:lnTo>
                  <a:pt x="4805393" y="2103432"/>
                </a:lnTo>
                <a:lnTo>
                  <a:pt x="4810302" y="2107684"/>
                </a:lnTo>
                <a:cubicBezTo>
                  <a:pt x="4812410" y="2110856"/>
                  <a:pt x="4813816" y="2115087"/>
                  <a:pt x="4813816" y="2120727"/>
                </a:cubicBezTo>
                <a:cubicBezTo>
                  <a:pt x="4813816" y="2115087"/>
                  <a:pt x="4813816" y="2110856"/>
                  <a:pt x="4813465" y="2107684"/>
                </a:cubicBezTo>
                <a:lnTo>
                  <a:pt x="4812941" y="2106256"/>
                </a:lnTo>
                <a:lnTo>
                  <a:pt x="4979713" y="2168669"/>
                </a:lnTo>
                <a:cubicBezTo>
                  <a:pt x="5038761" y="2194050"/>
                  <a:pt x="5094997" y="2222251"/>
                  <a:pt x="5151233" y="2256092"/>
                </a:cubicBezTo>
                <a:cubicBezTo>
                  <a:pt x="5173728" y="2256092"/>
                  <a:pt x="5196222" y="2256092"/>
                  <a:pt x="5218717" y="2256092"/>
                </a:cubicBezTo>
                <a:cubicBezTo>
                  <a:pt x="5196222" y="2256092"/>
                  <a:pt x="5151233" y="2233531"/>
                  <a:pt x="5128739" y="2210970"/>
                </a:cubicBezTo>
                <a:cubicBezTo>
                  <a:pt x="4993772" y="2143288"/>
                  <a:pt x="4836311" y="2075605"/>
                  <a:pt x="4701344" y="2007922"/>
                </a:cubicBezTo>
                <a:cubicBezTo>
                  <a:pt x="4656355" y="1962800"/>
                  <a:pt x="4588872" y="1940239"/>
                  <a:pt x="4543883" y="1917678"/>
                </a:cubicBezTo>
                <a:cubicBezTo>
                  <a:pt x="4408916" y="1849996"/>
                  <a:pt x="4363927" y="1804874"/>
                  <a:pt x="4228960" y="1759752"/>
                </a:cubicBezTo>
                <a:cubicBezTo>
                  <a:pt x="4161476" y="1714630"/>
                  <a:pt x="4116488" y="1669508"/>
                  <a:pt x="3981521" y="1624386"/>
                </a:cubicBezTo>
                <a:cubicBezTo>
                  <a:pt x="3959027" y="1601825"/>
                  <a:pt x="3936532" y="1579265"/>
                  <a:pt x="3891543" y="1579265"/>
                </a:cubicBezTo>
                <a:cubicBezTo>
                  <a:pt x="3801565" y="1511582"/>
                  <a:pt x="3644104" y="1443899"/>
                  <a:pt x="3576621" y="1398777"/>
                </a:cubicBezTo>
                <a:cubicBezTo>
                  <a:pt x="3531632" y="1353655"/>
                  <a:pt x="3621609" y="1353655"/>
                  <a:pt x="3554126" y="1308534"/>
                </a:cubicBezTo>
                <a:cubicBezTo>
                  <a:pt x="3554126" y="1308534"/>
                  <a:pt x="3554126" y="1308534"/>
                  <a:pt x="3531632" y="1308534"/>
                </a:cubicBezTo>
                <a:cubicBezTo>
                  <a:pt x="3464148" y="1285973"/>
                  <a:pt x="3396665" y="1308534"/>
                  <a:pt x="3306687" y="1263412"/>
                </a:cubicBezTo>
                <a:cubicBezTo>
                  <a:pt x="3284193" y="1240851"/>
                  <a:pt x="3239203" y="1218290"/>
                  <a:pt x="3216709" y="1195729"/>
                </a:cubicBezTo>
                <a:cubicBezTo>
                  <a:pt x="3126731" y="1173168"/>
                  <a:pt x="3059248" y="1105485"/>
                  <a:pt x="2969270" y="1150607"/>
                </a:cubicBezTo>
                <a:cubicBezTo>
                  <a:pt x="2969270" y="1173168"/>
                  <a:pt x="2879292" y="1150607"/>
                  <a:pt x="2834303" y="1128046"/>
                </a:cubicBezTo>
                <a:cubicBezTo>
                  <a:pt x="2744325" y="1082924"/>
                  <a:pt x="2901787" y="1128046"/>
                  <a:pt x="2879292" y="1105485"/>
                </a:cubicBezTo>
                <a:cubicBezTo>
                  <a:pt x="2834303" y="1082924"/>
                  <a:pt x="2856798" y="1082924"/>
                  <a:pt x="2856798" y="1060363"/>
                </a:cubicBezTo>
                <a:cubicBezTo>
                  <a:pt x="2879292" y="1060363"/>
                  <a:pt x="2901787" y="1082924"/>
                  <a:pt x="2901787" y="1082924"/>
                </a:cubicBezTo>
                <a:cubicBezTo>
                  <a:pt x="2924281" y="1082924"/>
                  <a:pt x="2901787" y="1105485"/>
                  <a:pt x="2901787" y="1105485"/>
                </a:cubicBezTo>
                <a:cubicBezTo>
                  <a:pt x="3036753" y="1105485"/>
                  <a:pt x="3149225" y="1128046"/>
                  <a:pt x="3261698" y="1195729"/>
                </a:cubicBezTo>
                <a:cubicBezTo>
                  <a:pt x="3284193" y="1195729"/>
                  <a:pt x="3351676" y="1218290"/>
                  <a:pt x="3396665" y="1240851"/>
                </a:cubicBezTo>
                <a:cubicBezTo>
                  <a:pt x="3216709" y="1128046"/>
                  <a:pt x="3014259" y="1037802"/>
                  <a:pt x="2834303" y="924998"/>
                </a:cubicBezTo>
                <a:cubicBezTo>
                  <a:pt x="2811809" y="924998"/>
                  <a:pt x="2811809" y="902437"/>
                  <a:pt x="2766820" y="902437"/>
                </a:cubicBezTo>
                <a:cubicBezTo>
                  <a:pt x="2721831" y="902437"/>
                  <a:pt x="2721831" y="902437"/>
                  <a:pt x="2766820" y="947559"/>
                </a:cubicBezTo>
                <a:cubicBezTo>
                  <a:pt x="2811809" y="947559"/>
                  <a:pt x="2834303" y="970120"/>
                  <a:pt x="2856798" y="992681"/>
                </a:cubicBezTo>
                <a:cubicBezTo>
                  <a:pt x="2879292" y="1015242"/>
                  <a:pt x="2901787" y="1037802"/>
                  <a:pt x="2879292" y="1037802"/>
                </a:cubicBezTo>
                <a:cubicBezTo>
                  <a:pt x="2834303" y="1015242"/>
                  <a:pt x="2811809" y="992681"/>
                  <a:pt x="2811809" y="992681"/>
                </a:cubicBezTo>
                <a:cubicBezTo>
                  <a:pt x="2789314" y="970120"/>
                  <a:pt x="2744325" y="947559"/>
                  <a:pt x="2721831" y="947559"/>
                </a:cubicBezTo>
                <a:cubicBezTo>
                  <a:pt x="2676842" y="924998"/>
                  <a:pt x="2631853" y="902437"/>
                  <a:pt x="2586864" y="879876"/>
                </a:cubicBezTo>
                <a:cubicBezTo>
                  <a:pt x="2496886" y="857315"/>
                  <a:pt x="2451897" y="834754"/>
                  <a:pt x="2474392" y="812193"/>
                </a:cubicBezTo>
                <a:cubicBezTo>
                  <a:pt x="2541875" y="789632"/>
                  <a:pt x="2429403" y="744510"/>
                  <a:pt x="2316930" y="699389"/>
                </a:cubicBezTo>
                <a:cubicBezTo>
                  <a:pt x="2271942" y="699389"/>
                  <a:pt x="2204458" y="676828"/>
                  <a:pt x="2204458" y="654267"/>
                </a:cubicBezTo>
                <a:cubicBezTo>
                  <a:pt x="2159469" y="631706"/>
                  <a:pt x="2091986" y="609145"/>
                  <a:pt x="2069491" y="564023"/>
                </a:cubicBezTo>
                <a:cubicBezTo>
                  <a:pt x="2024502" y="541462"/>
                  <a:pt x="1912030" y="473779"/>
                  <a:pt x="1957019" y="451218"/>
                </a:cubicBezTo>
                <a:cubicBezTo>
                  <a:pt x="1867041" y="406097"/>
                  <a:pt x="1777063" y="360975"/>
                  <a:pt x="1709580" y="315853"/>
                </a:cubicBezTo>
                <a:cubicBezTo>
                  <a:pt x="1642096" y="293292"/>
                  <a:pt x="1574613" y="270731"/>
                  <a:pt x="1552119" y="248170"/>
                </a:cubicBezTo>
                <a:cubicBezTo>
                  <a:pt x="1664591" y="270731"/>
                  <a:pt x="1687085" y="293292"/>
                  <a:pt x="1732074" y="315853"/>
                </a:cubicBezTo>
                <a:cubicBezTo>
                  <a:pt x="1867041" y="383536"/>
                  <a:pt x="2024502" y="473779"/>
                  <a:pt x="2114480" y="541462"/>
                </a:cubicBezTo>
                <a:cubicBezTo>
                  <a:pt x="2136975" y="541462"/>
                  <a:pt x="2159469" y="541462"/>
                  <a:pt x="2181964" y="564023"/>
                </a:cubicBezTo>
                <a:cubicBezTo>
                  <a:pt x="2204458" y="564023"/>
                  <a:pt x="2249447" y="586584"/>
                  <a:pt x="2271942" y="609145"/>
                </a:cubicBezTo>
                <a:cubicBezTo>
                  <a:pt x="2204458" y="586584"/>
                  <a:pt x="2181964" y="564023"/>
                  <a:pt x="2159469" y="564023"/>
                </a:cubicBezTo>
                <a:cubicBezTo>
                  <a:pt x="2114480" y="541462"/>
                  <a:pt x="2069491" y="541462"/>
                  <a:pt x="2114480" y="564023"/>
                </a:cubicBezTo>
                <a:cubicBezTo>
                  <a:pt x="2159469" y="586584"/>
                  <a:pt x="2204458" y="609145"/>
                  <a:pt x="2226952" y="631706"/>
                </a:cubicBezTo>
                <a:cubicBezTo>
                  <a:pt x="2249447" y="631706"/>
                  <a:pt x="2249447" y="631706"/>
                  <a:pt x="2249447" y="631706"/>
                </a:cubicBezTo>
                <a:cubicBezTo>
                  <a:pt x="2384414" y="676828"/>
                  <a:pt x="2541875" y="721950"/>
                  <a:pt x="2609359" y="767071"/>
                </a:cubicBezTo>
                <a:cubicBezTo>
                  <a:pt x="2699336" y="812193"/>
                  <a:pt x="2721831" y="834754"/>
                  <a:pt x="2721831" y="857315"/>
                </a:cubicBezTo>
                <a:cubicBezTo>
                  <a:pt x="2789314" y="879876"/>
                  <a:pt x="2834303" y="902437"/>
                  <a:pt x="2901787" y="924998"/>
                </a:cubicBezTo>
                <a:cubicBezTo>
                  <a:pt x="2969270" y="992681"/>
                  <a:pt x="3149225" y="1060363"/>
                  <a:pt x="3261698" y="1128046"/>
                </a:cubicBezTo>
                <a:cubicBezTo>
                  <a:pt x="3261698" y="1128046"/>
                  <a:pt x="3284193" y="1128046"/>
                  <a:pt x="3284193" y="1128046"/>
                </a:cubicBezTo>
                <a:cubicBezTo>
                  <a:pt x="3261698" y="1105485"/>
                  <a:pt x="3239203" y="1105485"/>
                  <a:pt x="3194215" y="1082924"/>
                </a:cubicBezTo>
                <a:cubicBezTo>
                  <a:pt x="3194215" y="1082924"/>
                  <a:pt x="3216709" y="1082924"/>
                  <a:pt x="3216709" y="1082924"/>
                </a:cubicBezTo>
                <a:cubicBezTo>
                  <a:pt x="3261698" y="1105485"/>
                  <a:pt x="3284193" y="1105485"/>
                  <a:pt x="3329181" y="1128046"/>
                </a:cubicBezTo>
                <a:cubicBezTo>
                  <a:pt x="3396665" y="1173168"/>
                  <a:pt x="3441654" y="1195729"/>
                  <a:pt x="3509137" y="1240851"/>
                </a:cubicBezTo>
                <a:cubicBezTo>
                  <a:pt x="3576621" y="1240851"/>
                  <a:pt x="3599115" y="1263412"/>
                  <a:pt x="3621609" y="1285973"/>
                </a:cubicBezTo>
                <a:cubicBezTo>
                  <a:pt x="3554126" y="1263412"/>
                  <a:pt x="3509137" y="1240851"/>
                  <a:pt x="3486643" y="1240851"/>
                </a:cubicBezTo>
                <a:cubicBezTo>
                  <a:pt x="3441654" y="1218290"/>
                  <a:pt x="3419159" y="1195729"/>
                  <a:pt x="3351676" y="1173168"/>
                </a:cubicBezTo>
                <a:cubicBezTo>
                  <a:pt x="3441654" y="1218290"/>
                  <a:pt x="3531632" y="1285973"/>
                  <a:pt x="3644104" y="1331095"/>
                </a:cubicBezTo>
                <a:cubicBezTo>
                  <a:pt x="3711587" y="1353655"/>
                  <a:pt x="3734082" y="1398777"/>
                  <a:pt x="3846554" y="1421338"/>
                </a:cubicBezTo>
                <a:cubicBezTo>
                  <a:pt x="3981521" y="1443899"/>
                  <a:pt x="4026510" y="1466460"/>
                  <a:pt x="4071499" y="1511582"/>
                </a:cubicBezTo>
                <a:cubicBezTo>
                  <a:pt x="4138982" y="1556704"/>
                  <a:pt x="4228960" y="1601825"/>
                  <a:pt x="4341432" y="1624386"/>
                </a:cubicBezTo>
                <a:lnTo>
                  <a:pt x="4329926" y="1610479"/>
                </a:lnTo>
                <a:lnTo>
                  <a:pt x="4364981" y="1630027"/>
                </a:lnTo>
                <a:cubicBezTo>
                  <a:pt x="4460934" y="1680789"/>
                  <a:pt x="4566377" y="1731551"/>
                  <a:pt x="4633860" y="1782313"/>
                </a:cubicBezTo>
                <a:cubicBezTo>
                  <a:pt x="4678849" y="1804874"/>
                  <a:pt x="4723838" y="1827435"/>
                  <a:pt x="4768827" y="1849996"/>
                </a:cubicBezTo>
                <a:cubicBezTo>
                  <a:pt x="5038761" y="1962800"/>
                  <a:pt x="5263705" y="2053044"/>
                  <a:pt x="5466156" y="2165849"/>
                </a:cubicBezTo>
                <a:cubicBezTo>
                  <a:pt x="5668606" y="2278653"/>
                  <a:pt x="5871056" y="2368897"/>
                  <a:pt x="6096001" y="2459141"/>
                </a:cubicBezTo>
                <a:cubicBezTo>
                  <a:pt x="6073506" y="2414019"/>
                  <a:pt x="5916046" y="2368897"/>
                  <a:pt x="5848562" y="2323775"/>
                </a:cubicBezTo>
                <a:cubicBezTo>
                  <a:pt x="5691100" y="2256092"/>
                  <a:pt x="5488650" y="2165849"/>
                  <a:pt x="5331189" y="2075605"/>
                </a:cubicBezTo>
                <a:cubicBezTo>
                  <a:pt x="5286200" y="2075605"/>
                  <a:pt x="5218717" y="2053044"/>
                  <a:pt x="5263705" y="2030483"/>
                </a:cubicBezTo>
                <a:cubicBezTo>
                  <a:pt x="5263705" y="2030483"/>
                  <a:pt x="5286200" y="2030483"/>
                  <a:pt x="5308694" y="2030483"/>
                </a:cubicBezTo>
                <a:cubicBezTo>
                  <a:pt x="5376178" y="2030483"/>
                  <a:pt x="5421167" y="2075605"/>
                  <a:pt x="5443662" y="2075605"/>
                </a:cubicBezTo>
                <a:cubicBezTo>
                  <a:pt x="5460532" y="2109446"/>
                  <a:pt x="5502710" y="2130597"/>
                  <a:pt x="5551213" y="2139057"/>
                </a:cubicBezTo>
                <a:lnTo>
                  <a:pt x="5578628" y="2141381"/>
                </a:lnTo>
                <a:lnTo>
                  <a:pt x="5578628" y="2143288"/>
                </a:lnTo>
                <a:cubicBezTo>
                  <a:pt x="5578628" y="2143288"/>
                  <a:pt x="5601122" y="2143288"/>
                  <a:pt x="5601122" y="2143288"/>
                </a:cubicBezTo>
                <a:lnTo>
                  <a:pt x="5578628" y="2141381"/>
                </a:lnTo>
                <a:lnTo>
                  <a:pt x="5578628" y="2130245"/>
                </a:lnTo>
                <a:cubicBezTo>
                  <a:pt x="5578628" y="2120727"/>
                  <a:pt x="5578628" y="2120727"/>
                  <a:pt x="5578628" y="2120727"/>
                </a:cubicBezTo>
                <a:cubicBezTo>
                  <a:pt x="5691100" y="2165849"/>
                  <a:pt x="5781078" y="2233531"/>
                  <a:pt x="5893551" y="2278653"/>
                </a:cubicBezTo>
                <a:cubicBezTo>
                  <a:pt x="5916046" y="2278653"/>
                  <a:pt x="5938539" y="2301214"/>
                  <a:pt x="5961034" y="2301214"/>
                </a:cubicBezTo>
                <a:cubicBezTo>
                  <a:pt x="5961034" y="2301214"/>
                  <a:pt x="5983528" y="2301214"/>
                  <a:pt x="6006023" y="2301214"/>
                </a:cubicBezTo>
                <a:cubicBezTo>
                  <a:pt x="5983528" y="2301214"/>
                  <a:pt x="5961034" y="2278653"/>
                  <a:pt x="5983528" y="2278653"/>
                </a:cubicBezTo>
                <a:cubicBezTo>
                  <a:pt x="6006023" y="2278653"/>
                  <a:pt x="6028517" y="2301214"/>
                  <a:pt x="6051012" y="2301214"/>
                </a:cubicBezTo>
                <a:cubicBezTo>
                  <a:pt x="6073506" y="2346336"/>
                  <a:pt x="6140990" y="2368897"/>
                  <a:pt x="6230968" y="2391458"/>
                </a:cubicBezTo>
                <a:cubicBezTo>
                  <a:pt x="6253462" y="2368897"/>
                  <a:pt x="6275956" y="2391458"/>
                  <a:pt x="6298451" y="2391458"/>
                </a:cubicBezTo>
                <a:cubicBezTo>
                  <a:pt x="6320945" y="2414019"/>
                  <a:pt x="6343440" y="2414019"/>
                  <a:pt x="6343440" y="2414019"/>
                </a:cubicBezTo>
                <a:cubicBezTo>
                  <a:pt x="6298451" y="2368897"/>
                  <a:pt x="6230968" y="2346336"/>
                  <a:pt x="6163484" y="2323775"/>
                </a:cubicBezTo>
                <a:cubicBezTo>
                  <a:pt x="6163484" y="2323775"/>
                  <a:pt x="6163484" y="2346336"/>
                  <a:pt x="6118495" y="2323775"/>
                </a:cubicBezTo>
                <a:cubicBezTo>
                  <a:pt x="6073506" y="2301214"/>
                  <a:pt x="6073506" y="2301214"/>
                  <a:pt x="6073506" y="2278653"/>
                </a:cubicBezTo>
                <a:cubicBezTo>
                  <a:pt x="6051012" y="2278653"/>
                  <a:pt x="6006023" y="2256092"/>
                  <a:pt x="5961034" y="2233531"/>
                </a:cubicBezTo>
                <a:cubicBezTo>
                  <a:pt x="5871056" y="2210970"/>
                  <a:pt x="5848562" y="2165849"/>
                  <a:pt x="5713595" y="2120727"/>
                </a:cubicBezTo>
                <a:cubicBezTo>
                  <a:pt x="5758584" y="2143288"/>
                  <a:pt x="5781078" y="2165849"/>
                  <a:pt x="5826067" y="2188409"/>
                </a:cubicBezTo>
                <a:cubicBezTo>
                  <a:pt x="5871056" y="2210970"/>
                  <a:pt x="5938539" y="2233531"/>
                  <a:pt x="5983528" y="2278653"/>
                </a:cubicBezTo>
                <a:cubicBezTo>
                  <a:pt x="5871056" y="2233531"/>
                  <a:pt x="5826067" y="2210970"/>
                  <a:pt x="5803573" y="2188409"/>
                </a:cubicBezTo>
                <a:cubicBezTo>
                  <a:pt x="5668606" y="2120727"/>
                  <a:pt x="5533639" y="2053044"/>
                  <a:pt x="5421167" y="1985361"/>
                </a:cubicBezTo>
                <a:cubicBezTo>
                  <a:pt x="5353683" y="1962800"/>
                  <a:pt x="5218717" y="1917678"/>
                  <a:pt x="5196222" y="1872556"/>
                </a:cubicBezTo>
                <a:cubicBezTo>
                  <a:pt x="5038761" y="1849996"/>
                  <a:pt x="4971278" y="1804874"/>
                  <a:pt x="4948783" y="1759752"/>
                </a:cubicBezTo>
                <a:cubicBezTo>
                  <a:pt x="4926288" y="1737191"/>
                  <a:pt x="4903794" y="1737191"/>
                  <a:pt x="4858805" y="1714630"/>
                </a:cubicBezTo>
                <a:cubicBezTo>
                  <a:pt x="4813816" y="1692069"/>
                  <a:pt x="4768827" y="1669508"/>
                  <a:pt x="4791322" y="1669508"/>
                </a:cubicBezTo>
                <a:cubicBezTo>
                  <a:pt x="4791322" y="1646947"/>
                  <a:pt x="4881300" y="1669508"/>
                  <a:pt x="4903794" y="1692069"/>
                </a:cubicBezTo>
                <a:cubicBezTo>
                  <a:pt x="4926288" y="1669508"/>
                  <a:pt x="4836311" y="1646947"/>
                  <a:pt x="4881300" y="1624386"/>
                </a:cubicBezTo>
                <a:cubicBezTo>
                  <a:pt x="4881300" y="1624386"/>
                  <a:pt x="4858805" y="1624386"/>
                  <a:pt x="4836311" y="1601825"/>
                </a:cubicBezTo>
                <a:cubicBezTo>
                  <a:pt x="4791322" y="1601825"/>
                  <a:pt x="4768827" y="1579265"/>
                  <a:pt x="4768827" y="1579265"/>
                </a:cubicBezTo>
                <a:cubicBezTo>
                  <a:pt x="4746333" y="1556704"/>
                  <a:pt x="4746333" y="1556704"/>
                  <a:pt x="4746333" y="1556704"/>
                </a:cubicBezTo>
                <a:cubicBezTo>
                  <a:pt x="4701344" y="1534143"/>
                  <a:pt x="4678849" y="1534143"/>
                  <a:pt x="4656355" y="1511582"/>
                </a:cubicBezTo>
                <a:cubicBezTo>
                  <a:pt x="4566377" y="1466460"/>
                  <a:pt x="4476399" y="1443899"/>
                  <a:pt x="4453905" y="1398777"/>
                </a:cubicBezTo>
                <a:cubicBezTo>
                  <a:pt x="4431410" y="1376216"/>
                  <a:pt x="4408916" y="1353655"/>
                  <a:pt x="4386421" y="1331095"/>
                </a:cubicBezTo>
                <a:cubicBezTo>
                  <a:pt x="4476399" y="1353655"/>
                  <a:pt x="4498894" y="1376216"/>
                  <a:pt x="4521389" y="1398777"/>
                </a:cubicBezTo>
                <a:cubicBezTo>
                  <a:pt x="4543883" y="1398777"/>
                  <a:pt x="4566377" y="1398777"/>
                  <a:pt x="4611366" y="1398777"/>
                </a:cubicBezTo>
                <a:cubicBezTo>
                  <a:pt x="4656355" y="1398777"/>
                  <a:pt x="4656355" y="1398777"/>
                  <a:pt x="4633860" y="1376216"/>
                </a:cubicBezTo>
                <a:cubicBezTo>
                  <a:pt x="4588872" y="1353655"/>
                  <a:pt x="4543883" y="1331095"/>
                  <a:pt x="4498894" y="1308534"/>
                </a:cubicBezTo>
                <a:cubicBezTo>
                  <a:pt x="4498894" y="1308534"/>
                  <a:pt x="4521389" y="1308534"/>
                  <a:pt x="4521389" y="1308534"/>
                </a:cubicBezTo>
                <a:cubicBezTo>
                  <a:pt x="4566377" y="1331095"/>
                  <a:pt x="4611366" y="1353655"/>
                  <a:pt x="4656355" y="1376216"/>
                </a:cubicBezTo>
                <a:cubicBezTo>
                  <a:pt x="4656355" y="1376216"/>
                  <a:pt x="4678849" y="1376216"/>
                  <a:pt x="4678849" y="1376216"/>
                </a:cubicBezTo>
                <a:cubicBezTo>
                  <a:pt x="4768827" y="1398777"/>
                  <a:pt x="4768827" y="1421338"/>
                  <a:pt x="4768827" y="1421338"/>
                </a:cubicBezTo>
                <a:cubicBezTo>
                  <a:pt x="4768827" y="1443899"/>
                  <a:pt x="4723838" y="1421338"/>
                  <a:pt x="4701344" y="1398777"/>
                </a:cubicBezTo>
                <a:cubicBezTo>
                  <a:pt x="4701344" y="1421338"/>
                  <a:pt x="4701344" y="1421338"/>
                  <a:pt x="4701344" y="1421338"/>
                </a:cubicBezTo>
                <a:cubicBezTo>
                  <a:pt x="4723838" y="1443899"/>
                  <a:pt x="4746333" y="1443899"/>
                  <a:pt x="4746333" y="1466460"/>
                </a:cubicBezTo>
                <a:cubicBezTo>
                  <a:pt x="4768827" y="1443899"/>
                  <a:pt x="4813816" y="1466460"/>
                  <a:pt x="4836311" y="1466460"/>
                </a:cubicBezTo>
                <a:cubicBezTo>
                  <a:pt x="4881300" y="1466460"/>
                  <a:pt x="4926288" y="1466460"/>
                  <a:pt x="4926288" y="1466460"/>
                </a:cubicBezTo>
                <a:cubicBezTo>
                  <a:pt x="4926288" y="1443899"/>
                  <a:pt x="4858805" y="1421338"/>
                  <a:pt x="4813816" y="1421338"/>
                </a:cubicBezTo>
                <a:cubicBezTo>
                  <a:pt x="4746333" y="1398777"/>
                  <a:pt x="4656355" y="1353655"/>
                  <a:pt x="4678849" y="1331095"/>
                </a:cubicBezTo>
                <a:cubicBezTo>
                  <a:pt x="4768827" y="1353655"/>
                  <a:pt x="4881300" y="1376216"/>
                  <a:pt x="4948783" y="1421338"/>
                </a:cubicBezTo>
                <a:cubicBezTo>
                  <a:pt x="5128739" y="1489021"/>
                  <a:pt x="5241211" y="1556704"/>
                  <a:pt x="5376178" y="1646947"/>
                </a:cubicBezTo>
                <a:cubicBezTo>
                  <a:pt x="5466156" y="1692069"/>
                  <a:pt x="5578628" y="1737191"/>
                  <a:pt x="5691100" y="1782313"/>
                </a:cubicBezTo>
                <a:cubicBezTo>
                  <a:pt x="5803573" y="1827435"/>
                  <a:pt x="5893551" y="1827435"/>
                  <a:pt x="5983528" y="1849996"/>
                </a:cubicBezTo>
                <a:cubicBezTo>
                  <a:pt x="5916046" y="1804874"/>
                  <a:pt x="5826067" y="1782313"/>
                  <a:pt x="5803573" y="1737191"/>
                </a:cubicBezTo>
                <a:cubicBezTo>
                  <a:pt x="5736089" y="1714630"/>
                  <a:pt x="5691100" y="1669508"/>
                  <a:pt x="5623617" y="1646947"/>
                </a:cubicBezTo>
                <a:cubicBezTo>
                  <a:pt x="5488650" y="1579265"/>
                  <a:pt x="5331189" y="1511582"/>
                  <a:pt x="5241211" y="1421338"/>
                </a:cubicBezTo>
                <a:cubicBezTo>
                  <a:pt x="5061256" y="1353655"/>
                  <a:pt x="4971278" y="1285973"/>
                  <a:pt x="4858805" y="1218290"/>
                </a:cubicBezTo>
                <a:cubicBezTo>
                  <a:pt x="4813816" y="1218290"/>
                  <a:pt x="4791322" y="1195729"/>
                  <a:pt x="4768827" y="1195729"/>
                </a:cubicBezTo>
                <a:cubicBezTo>
                  <a:pt x="4746333" y="1173168"/>
                  <a:pt x="4723838" y="1173168"/>
                  <a:pt x="4723838" y="1173168"/>
                </a:cubicBezTo>
                <a:cubicBezTo>
                  <a:pt x="4746333" y="1173168"/>
                  <a:pt x="4768827" y="1195729"/>
                  <a:pt x="4791322" y="1173168"/>
                </a:cubicBezTo>
                <a:cubicBezTo>
                  <a:pt x="4813816" y="1173168"/>
                  <a:pt x="4836311" y="1195729"/>
                  <a:pt x="4836311" y="1195729"/>
                </a:cubicBezTo>
                <a:cubicBezTo>
                  <a:pt x="4836311" y="1195729"/>
                  <a:pt x="4858805" y="1218290"/>
                  <a:pt x="4881300" y="1218290"/>
                </a:cubicBezTo>
                <a:cubicBezTo>
                  <a:pt x="4903794" y="1240851"/>
                  <a:pt x="4926288" y="1240851"/>
                  <a:pt x="4948783" y="1263412"/>
                </a:cubicBezTo>
                <a:cubicBezTo>
                  <a:pt x="4993772" y="1285973"/>
                  <a:pt x="5038761" y="1308534"/>
                  <a:pt x="5061256" y="1308534"/>
                </a:cubicBezTo>
                <a:cubicBezTo>
                  <a:pt x="5128739" y="1353655"/>
                  <a:pt x="5218717" y="1398777"/>
                  <a:pt x="5263705" y="1421338"/>
                </a:cubicBezTo>
                <a:cubicBezTo>
                  <a:pt x="5286200" y="1443899"/>
                  <a:pt x="5308694" y="1466460"/>
                  <a:pt x="5353683" y="1466460"/>
                </a:cubicBezTo>
                <a:cubicBezTo>
                  <a:pt x="5353683" y="1466460"/>
                  <a:pt x="5286200" y="1443899"/>
                  <a:pt x="5308694" y="1443899"/>
                </a:cubicBezTo>
                <a:cubicBezTo>
                  <a:pt x="5353683" y="1443899"/>
                  <a:pt x="5353683" y="1421338"/>
                  <a:pt x="5308694" y="1398777"/>
                </a:cubicBezTo>
                <a:cubicBezTo>
                  <a:pt x="5263705" y="1398777"/>
                  <a:pt x="5263705" y="1376216"/>
                  <a:pt x="5263705" y="1376216"/>
                </a:cubicBezTo>
                <a:cubicBezTo>
                  <a:pt x="5263705" y="1376216"/>
                  <a:pt x="5263705" y="1376216"/>
                  <a:pt x="5241211" y="1376216"/>
                </a:cubicBezTo>
                <a:cubicBezTo>
                  <a:pt x="5218717" y="1353655"/>
                  <a:pt x="5173728" y="1353655"/>
                  <a:pt x="5218717" y="1353655"/>
                </a:cubicBezTo>
                <a:cubicBezTo>
                  <a:pt x="5241211" y="1353655"/>
                  <a:pt x="5241211" y="1331095"/>
                  <a:pt x="5241211" y="1331095"/>
                </a:cubicBezTo>
                <a:cubicBezTo>
                  <a:pt x="5241211" y="1331095"/>
                  <a:pt x="5218717" y="1331095"/>
                  <a:pt x="5218717" y="1331095"/>
                </a:cubicBezTo>
                <a:cubicBezTo>
                  <a:pt x="5128739" y="1308534"/>
                  <a:pt x="5061256" y="1285973"/>
                  <a:pt x="4971278" y="1240851"/>
                </a:cubicBezTo>
                <a:cubicBezTo>
                  <a:pt x="5061256" y="1240851"/>
                  <a:pt x="5061256" y="1240851"/>
                  <a:pt x="5038761" y="1195729"/>
                </a:cubicBezTo>
                <a:cubicBezTo>
                  <a:pt x="5016266" y="1150607"/>
                  <a:pt x="5128739" y="1195729"/>
                  <a:pt x="5173728" y="1195729"/>
                </a:cubicBezTo>
                <a:cubicBezTo>
                  <a:pt x="5173728" y="1173168"/>
                  <a:pt x="5151233" y="1173168"/>
                  <a:pt x="5128739" y="1128046"/>
                </a:cubicBezTo>
                <a:cubicBezTo>
                  <a:pt x="5218717" y="1173168"/>
                  <a:pt x="5308694" y="1195729"/>
                  <a:pt x="5398672" y="1218290"/>
                </a:cubicBezTo>
                <a:cubicBezTo>
                  <a:pt x="5353683" y="1218290"/>
                  <a:pt x="5376178" y="1263412"/>
                  <a:pt x="5308694" y="1240851"/>
                </a:cubicBezTo>
                <a:cubicBezTo>
                  <a:pt x="5263705" y="1240851"/>
                  <a:pt x="5263705" y="1240851"/>
                  <a:pt x="5286200" y="1263412"/>
                </a:cubicBezTo>
                <a:cubicBezTo>
                  <a:pt x="5308694" y="1285973"/>
                  <a:pt x="5353683" y="1285973"/>
                  <a:pt x="5353683" y="1285973"/>
                </a:cubicBezTo>
                <a:cubicBezTo>
                  <a:pt x="5398672" y="1263412"/>
                  <a:pt x="5443662" y="1263412"/>
                  <a:pt x="5533639" y="1285973"/>
                </a:cubicBezTo>
                <a:cubicBezTo>
                  <a:pt x="5623617" y="1331095"/>
                  <a:pt x="5713595" y="1353655"/>
                  <a:pt x="5781078" y="1376216"/>
                </a:cubicBezTo>
                <a:cubicBezTo>
                  <a:pt x="5803573" y="1398777"/>
                  <a:pt x="5848562" y="1421338"/>
                  <a:pt x="5893551" y="1421338"/>
                </a:cubicBezTo>
                <a:cubicBezTo>
                  <a:pt x="5916046" y="1421338"/>
                  <a:pt x="5916046" y="1398777"/>
                  <a:pt x="5893551" y="1376216"/>
                </a:cubicBezTo>
                <a:cubicBezTo>
                  <a:pt x="5893551" y="1376216"/>
                  <a:pt x="5871056" y="1353655"/>
                  <a:pt x="5893551" y="1353655"/>
                </a:cubicBezTo>
                <a:cubicBezTo>
                  <a:pt x="5803573" y="1308534"/>
                  <a:pt x="5668606" y="1240851"/>
                  <a:pt x="5578628" y="1173168"/>
                </a:cubicBezTo>
                <a:cubicBezTo>
                  <a:pt x="5533639" y="1150607"/>
                  <a:pt x="5511145" y="1128046"/>
                  <a:pt x="5466156" y="1105485"/>
                </a:cubicBezTo>
                <a:cubicBezTo>
                  <a:pt x="5376178" y="1060363"/>
                  <a:pt x="5353683" y="1037802"/>
                  <a:pt x="5241211" y="992681"/>
                </a:cubicBezTo>
                <a:cubicBezTo>
                  <a:pt x="5308694" y="992681"/>
                  <a:pt x="5331189" y="1015242"/>
                  <a:pt x="5353683" y="1015242"/>
                </a:cubicBezTo>
                <a:cubicBezTo>
                  <a:pt x="5353683" y="1015242"/>
                  <a:pt x="5331189" y="992681"/>
                  <a:pt x="5353683" y="992681"/>
                </a:cubicBezTo>
                <a:cubicBezTo>
                  <a:pt x="5398672" y="1015242"/>
                  <a:pt x="5443662" y="1015242"/>
                  <a:pt x="5443662" y="1037802"/>
                </a:cubicBezTo>
                <a:cubicBezTo>
                  <a:pt x="5421167" y="1037802"/>
                  <a:pt x="5398672" y="1037802"/>
                  <a:pt x="5376178" y="1015242"/>
                </a:cubicBezTo>
                <a:cubicBezTo>
                  <a:pt x="5421167" y="1060363"/>
                  <a:pt x="5488650" y="1082924"/>
                  <a:pt x="5511145" y="1105485"/>
                </a:cubicBezTo>
                <a:cubicBezTo>
                  <a:pt x="5601122" y="1173168"/>
                  <a:pt x="5758584" y="1240851"/>
                  <a:pt x="5893551" y="1308534"/>
                </a:cubicBezTo>
                <a:cubicBezTo>
                  <a:pt x="6028517" y="1376216"/>
                  <a:pt x="6140990" y="1443899"/>
                  <a:pt x="6275956" y="1489021"/>
                </a:cubicBezTo>
                <a:cubicBezTo>
                  <a:pt x="6298451" y="1511582"/>
                  <a:pt x="6298451" y="1511582"/>
                  <a:pt x="6320945" y="1511582"/>
                </a:cubicBezTo>
                <a:cubicBezTo>
                  <a:pt x="6343440" y="1534143"/>
                  <a:pt x="6388429" y="1534143"/>
                  <a:pt x="6410923" y="1556704"/>
                </a:cubicBezTo>
                <a:cubicBezTo>
                  <a:pt x="6658362" y="1669508"/>
                  <a:pt x="6883307" y="1804874"/>
                  <a:pt x="7130746" y="1917678"/>
                </a:cubicBezTo>
                <a:cubicBezTo>
                  <a:pt x="7288207" y="1985361"/>
                  <a:pt x="7378185" y="2030483"/>
                  <a:pt x="7513152" y="2098166"/>
                </a:cubicBezTo>
                <a:cubicBezTo>
                  <a:pt x="7535647" y="2075605"/>
                  <a:pt x="7468163" y="2053044"/>
                  <a:pt x="7423174" y="2030483"/>
                </a:cubicBezTo>
                <a:cubicBezTo>
                  <a:pt x="7423174" y="2030483"/>
                  <a:pt x="7423174" y="2007922"/>
                  <a:pt x="7423174" y="2007922"/>
                </a:cubicBezTo>
                <a:cubicBezTo>
                  <a:pt x="7378185" y="1985361"/>
                  <a:pt x="7355691" y="1962800"/>
                  <a:pt x="7310702" y="1940239"/>
                </a:cubicBezTo>
                <a:cubicBezTo>
                  <a:pt x="7243219" y="1917678"/>
                  <a:pt x="7175735" y="1895117"/>
                  <a:pt x="7153241" y="1872556"/>
                </a:cubicBezTo>
                <a:cubicBezTo>
                  <a:pt x="7108252" y="1849996"/>
                  <a:pt x="7063263" y="1827435"/>
                  <a:pt x="7040768" y="1804874"/>
                </a:cubicBezTo>
                <a:cubicBezTo>
                  <a:pt x="6928296" y="1782313"/>
                  <a:pt x="6883307" y="1737191"/>
                  <a:pt x="6793329" y="1692069"/>
                </a:cubicBezTo>
                <a:cubicBezTo>
                  <a:pt x="6770835" y="1692069"/>
                  <a:pt x="6748340" y="1692069"/>
                  <a:pt x="6748340" y="1669508"/>
                </a:cubicBezTo>
                <a:cubicBezTo>
                  <a:pt x="6680857" y="1646947"/>
                  <a:pt x="6545890" y="1601825"/>
                  <a:pt x="6523396" y="1556704"/>
                </a:cubicBezTo>
                <a:cubicBezTo>
                  <a:pt x="6455912" y="1534143"/>
                  <a:pt x="6433418" y="1489021"/>
                  <a:pt x="6320945" y="1489021"/>
                </a:cubicBezTo>
                <a:cubicBezTo>
                  <a:pt x="6365934" y="1511582"/>
                  <a:pt x="6410923" y="1534143"/>
                  <a:pt x="6455912" y="1556704"/>
                </a:cubicBezTo>
                <a:cubicBezTo>
                  <a:pt x="6455912" y="1556704"/>
                  <a:pt x="6433418" y="1556704"/>
                  <a:pt x="6433418" y="1556704"/>
                </a:cubicBezTo>
                <a:cubicBezTo>
                  <a:pt x="6388429" y="1534143"/>
                  <a:pt x="6343440" y="1511582"/>
                  <a:pt x="6298451" y="1489021"/>
                </a:cubicBezTo>
                <a:cubicBezTo>
                  <a:pt x="6275956" y="1466460"/>
                  <a:pt x="6298451" y="1443899"/>
                  <a:pt x="6298451" y="1443899"/>
                </a:cubicBezTo>
                <a:cubicBezTo>
                  <a:pt x="6253462" y="1421338"/>
                  <a:pt x="6208473" y="1398777"/>
                  <a:pt x="6163484" y="1376216"/>
                </a:cubicBezTo>
                <a:cubicBezTo>
                  <a:pt x="6051012" y="1331095"/>
                  <a:pt x="6051012" y="1285973"/>
                  <a:pt x="5938539" y="1240851"/>
                </a:cubicBezTo>
                <a:cubicBezTo>
                  <a:pt x="5893551" y="1240851"/>
                  <a:pt x="5893551" y="1218290"/>
                  <a:pt x="5826067" y="1195729"/>
                </a:cubicBezTo>
                <a:cubicBezTo>
                  <a:pt x="5826067" y="1195729"/>
                  <a:pt x="5871056" y="1218290"/>
                  <a:pt x="5848562" y="1240851"/>
                </a:cubicBezTo>
                <a:cubicBezTo>
                  <a:pt x="5736089" y="1218290"/>
                  <a:pt x="5736089" y="1195729"/>
                  <a:pt x="5691100" y="1173168"/>
                </a:cubicBezTo>
                <a:cubicBezTo>
                  <a:pt x="5691100" y="1173168"/>
                  <a:pt x="5713595" y="1173168"/>
                  <a:pt x="5736089" y="1173168"/>
                </a:cubicBezTo>
                <a:cubicBezTo>
                  <a:pt x="5736089" y="1173168"/>
                  <a:pt x="5826067" y="1173168"/>
                  <a:pt x="5736089" y="1128046"/>
                </a:cubicBezTo>
                <a:cubicBezTo>
                  <a:pt x="5691100" y="1128046"/>
                  <a:pt x="5668606" y="1105485"/>
                  <a:pt x="5713595" y="1105485"/>
                </a:cubicBezTo>
                <a:cubicBezTo>
                  <a:pt x="5758584" y="1105485"/>
                  <a:pt x="5781078" y="1128046"/>
                  <a:pt x="5803573" y="1128046"/>
                </a:cubicBezTo>
                <a:cubicBezTo>
                  <a:pt x="5893551" y="1173168"/>
                  <a:pt x="5961034" y="1218290"/>
                  <a:pt x="6006023" y="1240851"/>
                </a:cubicBezTo>
                <a:cubicBezTo>
                  <a:pt x="6118495" y="1308534"/>
                  <a:pt x="6343440" y="1376216"/>
                  <a:pt x="6455912" y="1443899"/>
                </a:cubicBezTo>
                <a:cubicBezTo>
                  <a:pt x="6433418" y="1443899"/>
                  <a:pt x="6388429" y="1421338"/>
                  <a:pt x="6388429" y="1421338"/>
                </a:cubicBezTo>
                <a:cubicBezTo>
                  <a:pt x="6365934" y="1421338"/>
                  <a:pt x="6388429" y="1443899"/>
                  <a:pt x="6388429" y="1443899"/>
                </a:cubicBezTo>
                <a:cubicBezTo>
                  <a:pt x="6500901" y="1511582"/>
                  <a:pt x="6635868" y="1534143"/>
                  <a:pt x="6770835" y="1579265"/>
                </a:cubicBezTo>
                <a:cubicBezTo>
                  <a:pt x="6815824" y="1601825"/>
                  <a:pt x="6815824" y="1579265"/>
                  <a:pt x="6793329" y="1556704"/>
                </a:cubicBezTo>
                <a:cubicBezTo>
                  <a:pt x="6770835" y="1556704"/>
                  <a:pt x="6703351" y="1534143"/>
                  <a:pt x="6748340" y="1511582"/>
                </a:cubicBezTo>
                <a:cubicBezTo>
                  <a:pt x="6815824" y="1511582"/>
                  <a:pt x="6815824" y="1556704"/>
                  <a:pt x="6860813" y="1556704"/>
                </a:cubicBezTo>
                <a:cubicBezTo>
                  <a:pt x="6995779" y="1556704"/>
                  <a:pt x="6995779" y="1556704"/>
                  <a:pt x="6860813" y="1489021"/>
                </a:cubicBezTo>
                <a:cubicBezTo>
                  <a:pt x="6838318" y="1466460"/>
                  <a:pt x="6838318" y="1466460"/>
                  <a:pt x="6838318" y="1443899"/>
                </a:cubicBezTo>
                <a:cubicBezTo>
                  <a:pt x="6860813" y="1443899"/>
                  <a:pt x="6883307" y="1443899"/>
                  <a:pt x="6883307" y="1443899"/>
                </a:cubicBezTo>
                <a:cubicBezTo>
                  <a:pt x="6860813" y="1443899"/>
                  <a:pt x="6860813" y="1421338"/>
                  <a:pt x="6838318" y="1421338"/>
                </a:cubicBezTo>
                <a:cubicBezTo>
                  <a:pt x="6793329" y="1376216"/>
                  <a:pt x="6680857" y="1353655"/>
                  <a:pt x="6613373" y="1308534"/>
                </a:cubicBezTo>
                <a:cubicBezTo>
                  <a:pt x="6635868" y="1308534"/>
                  <a:pt x="6635868" y="1308534"/>
                  <a:pt x="6658362" y="1308534"/>
                </a:cubicBezTo>
                <a:cubicBezTo>
                  <a:pt x="6635868" y="1285973"/>
                  <a:pt x="6500901" y="1240851"/>
                  <a:pt x="6568385" y="1240851"/>
                </a:cubicBezTo>
                <a:cubicBezTo>
                  <a:pt x="6613373" y="1240851"/>
                  <a:pt x="6658362" y="1285973"/>
                  <a:pt x="6703351" y="1308534"/>
                </a:cubicBezTo>
                <a:cubicBezTo>
                  <a:pt x="6770835" y="1331095"/>
                  <a:pt x="6815824" y="1376216"/>
                  <a:pt x="6905802" y="1398777"/>
                </a:cubicBezTo>
                <a:cubicBezTo>
                  <a:pt x="6928296" y="1398777"/>
                  <a:pt x="6950790" y="1398777"/>
                  <a:pt x="6973285" y="1398777"/>
                </a:cubicBezTo>
                <a:cubicBezTo>
                  <a:pt x="6973285" y="1398777"/>
                  <a:pt x="6883307" y="1353655"/>
                  <a:pt x="6950790" y="1353655"/>
                </a:cubicBezTo>
                <a:cubicBezTo>
                  <a:pt x="6973285" y="1376216"/>
                  <a:pt x="6995779" y="1398777"/>
                  <a:pt x="7018274" y="1398777"/>
                </a:cubicBezTo>
                <a:cubicBezTo>
                  <a:pt x="7175735" y="1466460"/>
                  <a:pt x="7265713" y="1511582"/>
                  <a:pt x="7378185" y="1579265"/>
                </a:cubicBezTo>
                <a:cubicBezTo>
                  <a:pt x="7423174" y="1579265"/>
                  <a:pt x="7378185" y="1556704"/>
                  <a:pt x="7355691" y="1534143"/>
                </a:cubicBezTo>
                <a:cubicBezTo>
                  <a:pt x="7243219" y="1511582"/>
                  <a:pt x="7310702" y="1511582"/>
                  <a:pt x="7310702" y="1489021"/>
                </a:cubicBezTo>
                <a:cubicBezTo>
                  <a:pt x="7220724" y="1466460"/>
                  <a:pt x="7175735" y="1443899"/>
                  <a:pt x="7108252" y="1398777"/>
                </a:cubicBezTo>
                <a:cubicBezTo>
                  <a:pt x="7063263" y="1398777"/>
                  <a:pt x="7085757" y="1376216"/>
                  <a:pt x="7108252" y="1376216"/>
                </a:cubicBezTo>
                <a:cubicBezTo>
                  <a:pt x="7040768" y="1353655"/>
                  <a:pt x="6973285" y="1308534"/>
                  <a:pt x="6928296" y="1263412"/>
                </a:cubicBezTo>
                <a:cubicBezTo>
                  <a:pt x="6973285" y="1285973"/>
                  <a:pt x="6995779" y="1285973"/>
                  <a:pt x="7018274" y="1308534"/>
                </a:cubicBezTo>
                <a:cubicBezTo>
                  <a:pt x="7018274" y="1285973"/>
                  <a:pt x="6950790" y="1263412"/>
                  <a:pt x="7063263" y="1285973"/>
                </a:cubicBezTo>
                <a:cubicBezTo>
                  <a:pt x="7130746" y="1285973"/>
                  <a:pt x="7130746" y="1308534"/>
                  <a:pt x="7153241" y="1331095"/>
                </a:cubicBezTo>
                <a:cubicBezTo>
                  <a:pt x="7220724" y="1353655"/>
                  <a:pt x="7288207" y="1376216"/>
                  <a:pt x="7333196" y="1421338"/>
                </a:cubicBezTo>
                <a:cubicBezTo>
                  <a:pt x="7423174" y="1466460"/>
                  <a:pt x="7513152" y="1511582"/>
                  <a:pt x="7603130" y="1579265"/>
                </a:cubicBezTo>
                <a:cubicBezTo>
                  <a:pt x="7783086" y="1669508"/>
                  <a:pt x="8008030" y="1759752"/>
                  <a:pt x="8142997" y="1872556"/>
                </a:cubicBezTo>
                <a:cubicBezTo>
                  <a:pt x="8187986" y="1872556"/>
                  <a:pt x="8210481" y="1895117"/>
                  <a:pt x="8255470" y="1917678"/>
                </a:cubicBezTo>
                <a:cubicBezTo>
                  <a:pt x="8255470" y="1917678"/>
                  <a:pt x="8255470" y="1895117"/>
                  <a:pt x="8300458" y="1917678"/>
                </a:cubicBezTo>
                <a:cubicBezTo>
                  <a:pt x="8322953" y="1917678"/>
                  <a:pt x="8300458" y="1940239"/>
                  <a:pt x="8300458" y="1940239"/>
                </a:cubicBezTo>
                <a:cubicBezTo>
                  <a:pt x="8322953" y="1962800"/>
                  <a:pt x="8367942" y="1962800"/>
                  <a:pt x="8412931" y="1985361"/>
                </a:cubicBezTo>
                <a:cubicBezTo>
                  <a:pt x="8502908" y="2030483"/>
                  <a:pt x="8547897" y="2053044"/>
                  <a:pt x="8615381" y="2098166"/>
                </a:cubicBezTo>
                <a:cubicBezTo>
                  <a:pt x="8637875" y="2098166"/>
                  <a:pt x="8637875" y="2075605"/>
                  <a:pt x="8637875" y="2075605"/>
                </a:cubicBezTo>
                <a:cubicBezTo>
                  <a:pt x="8660370" y="2075605"/>
                  <a:pt x="8705359" y="2098166"/>
                  <a:pt x="8727853" y="2120727"/>
                </a:cubicBezTo>
                <a:cubicBezTo>
                  <a:pt x="8772842" y="2120727"/>
                  <a:pt x="8772842" y="2143288"/>
                  <a:pt x="8817831" y="2143288"/>
                </a:cubicBezTo>
                <a:lnTo>
                  <a:pt x="8907809" y="2188409"/>
                </a:lnTo>
                <a:lnTo>
                  <a:pt x="8907809" y="2188409"/>
                </a:lnTo>
                <a:lnTo>
                  <a:pt x="8907809" y="2188410"/>
                </a:lnTo>
                <a:lnTo>
                  <a:pt x="8930303" y="2199689"/>
                </a:lnTo>
                <a:lnTo>
                  <a:pt x="8930303" y="2199690"/>
                </a:lnTo>
                <a:cubicBezTo>
                  <a:pt x="8935927" y="2205330"/>
                  <a:pt x="8941551" y="2210970"/>
                  <a:pt x="8952798" y="2210970"/>
                </a:cubicBezTo>
                <a:lnTo>
                  <a:pt x="8930303" y="2199689"/>
                </a:lnTo>
                <a:lnTo>
                  <a:pt x="8921165" y="2191935"/>
                </a:lnTo>
                <a:lnTo>
                  <a:pt x="8907809" y="2188410"/>
                </a:lnTo>
                <a:lnTo>
                  <a:pt x="8907809" y="2188409"/>
                </a:lnTo>
                <a:lnTo>
                  <a:pt x="8903943" y="2175014"/>
                </a:lnTo>
                <a:cubicBezTo>
                  <a:pt x="8896562" y="2164438"/>
                  <a:pt x="8879690" y="2160208"/>
                  <a:pt x="8862820" y="2143288"/>
                </a:cubicBezTo>
                <a:cubicBezTo>
                  <a:pt x="8840325" y="2120727"/>
                  <a:pt x="8795337" y="2098166"/>
                  <a:pt x="8772842" y="2075605"/>
                </a:cubicBezTo>
                <a:cubicBezTo>
                  <a:pt x="8727853" y="2030483"/>
                  <a:pt x="8592886" y="1985361"/>
                  <a:pt x="8547897" y="1940239"/>
                </a:cubicBezTo>
                <a:cubicBezTo>
                  <a:pt x="8435425" y="1895117"/>
                  <a:pt x="8390436" y="1872556"/>
                  <a:pt x="8322953" y="1827435"/>
                </a:cubicBezTo>
                <a:cubicBezTo>
                  <a:pt x="8187986" y="1759752"/>
                  <a:pt x="8075514" y="1692069"/>
                  <a:pt x="7940547" y="1624386"/>
                </a:cubicBezTo>
                <a:cubicBezTo>
                  <a:pt x="7895558" y="1601825"/>
                  <a:pt x="7850569" y="1579265"/>
                  <a:pt x="7850569" y="1556704"/>
                </a:cubicBezTo>
                <a:cubicBezTo>
                  <a:pt x="7828075" y="1556704"/>
                  <a:pt x="7805580" y="1556704"/>
                  <a:pt x="7805580" y="1534143"/>
                </a:cubicBezTo>
                <a:cubicBezTo>
                  <a:pt x="7783086" y="1556704"/>
                  <a:pt x="7715602" y="1534143"/>
                  <a:pt x="7670613" y="1511582"/>
                </a:cubicBezTo>
                <a:cubicBezTo>
                  <a:pt x="7625624" y="1511582"/>
                  <a:pt x="7625624" y="1534143"/>
                  <a:pt x="7670613" y="1534143"/>
                </a:cubicBezTo>
                <a:cubicBezTo>
                  <a:pt x="7715602" y="1579265"/>
                  <a:pt x="7760591" y="1601825"/>
                  <a:pt x="7805580" y="1624386"/>
                </a:cubicBezTo>
                <a:cubicBezTo>
                  <a:pt x="7760591" y="1624386"/>
                  <a:pt x="7715602" y="1624386"/>
                  <a:pt x="7670613" y="1579265"/>
                </a:cubicBezTo>
                <a:cubicBezTo>
                  <a:pt x="7648119" y="1556704"/>
                  <a:pt x="7580636" y="1534143"/>
                  <a:pt x="7513152" y="1511582"/>
                </a:cubicBezTo>
                <a:cubicBezTo>
                  <a:pt x="7490658" y="1489021"/>
                  <a:pt x="7445669" y="1466460"/>
                  <a:pt x="7468163" y="1466460"/>
                </a:cubicBezTo>
                <a:cubicBezTo>
                  <a:pt x="7490658" y="1466460"/>
                  <a:pt x="7513152" y="1466460"/>
                  <a:pt x="7580636" y="1489021"/>
                </a:cubicBezTo>
                <a:cubicBezTo>
                  <a:pt x="7603130" y="1511582"/>
                  <a:pt x="7603130" y="1489021"/>
                  <a:pt x="7603130" y="1489021"/>
                </a:cubicBezTo>
                <a:cubicBezTo>
                  <a:pt x="7625624" y="1489021"/>
                  <a:pt x="7625624" y="1489021"/>
                  <a:pt x="7625624" y="1489021"/>
                </a:cubicBezTo>
                <a:cubicBezTo>
                  <a:pt x="7603130" y="1466460"/>
                  <a:pt x="7513152" y="1443899"/>
                  <a:pt x="7513152" y="1421338"/>
                </a:cubicBezTo>
                <a:cubicBezTo>
                  <a:pt x="7558141" y="1421338"/>
                  <a:pt x="7603130" y="1466460"/>
                  <a:pt x="7648119" y="1466460"/>
                </a:cubicBezTo>
                <a:cubicBezTo>
                  <a:pt x="7558141" y="1398777"/>
                  <a:pt x="7468163" y="1331095"/>
                  <a:pt x="7333196" y="1285973"/>
                </a:cubicBezTo>
                <a:cubicBezTo>
                  <a:pt x="7333196" y="1263412"/>
                  <a:pt x="7310702" y="1263412"/>
                  <a:pt x="7288207" y="1240851"/>
                </a:cubicBezTo>
                <a:cubicBezTo>
                  <a:pt x="7265713" y="1240851"/>
                  <a:pt x="7243219" y="1240851"/>
                  <a:pt x="7243219" y="1218290"/>
                </a:cubicBezTo>
                <a:cubicBezTo>
                  <a:pt x="7175735" y="1195729"/>
                  <a:pt x="7130746" y="1195729"/>
                  <a:pt x="7085757" y="1173168"/>
                </a:cubicBezTo>
                <a:cubicBezTo>
                  <a:pt x="7063263" y="1173168"/>
                  <a:pt x="7063263" y="1173168"/>
                  <a:pt x="7063263" y="1173168"/>
                </a:cubicBezTo>
                <a:cubicBezTo>
                  <a:pt x="7063263" y="1150607"/>
                  <a:pt x="7063263" y="1128046"/>
                  <a:pt x="7085757" y="1150607"/>
                </a:cubicBezTo>
                <a:cubicBezTo>
                  <a:pt x="7130746" y="1105485"/>
                  <a:pt x="6905802" y="1037802"/>
                  <a:pt x="6883307" y="992681"/>
                </a:cubicBezTo>
                <a:cubicBezTo>
                  <a:pt x="6973285" y="1037802"/>
                  <a:pt x="7040768" y="1082924"/>
                  <a:pt x="7130746" y="1105485"/>
                </a:cubicBezTo>
                <a:cubicBezTo>
                  <a:pt x="7175735" y="1128046"/>
                  <a:pt x="7243219" y="1150607"/>
                  <a:pt x="7288207" y="1195729"/>
                </a:cubicBezTo>
                <a:cubicBezTo>
                  <a:pt x="7378185" y="1218290"/>
                  <a:pt x="7468163" y="1263412"/>
                  <a:pt x="7535647" y="1308534"/>
                </a:cubicBezTo>
                <a:cubicBezTo>
                  <a:pt x="7558141" y="1308534"/>
                  <a:pt x="7558141" y="1308534"/>
                  <a:pt x="7558141" y="1308534"/>
                </a:cubicBezTo>
                <a:cubicBezTo>
                  <a:pt x="7603130" y="1308534"/>
                  <a:pt x="7648119" y="1331095"/>
                  <a:pt x="7670613" y="1353655"/>
                </a:cubicBezTo>
                <a:cubicBezTo>
                  <a:pt x="7693108" y="1376216"/>
                  <a:pt x="7738097" y="1398777"/>
                  <a:pt x="7783086" y="1398777"/>
                </a:cubicBezTo>
                <a:cubicBezTo>
                  <a:pt x="7873064" y="1421338"/>
                  <a:pt x="7918053" y="1443899"/>
                  <a:pt x="7918053" y="1489021"/>
                </a:cubicBezTo>
                <a:cubicBezTo>
                  <a:pt x="7918053" y="1489021"/>
                  <a:pt x="7985536" y="1534143"/>
                  <a:pt x="8075514" y="1556704"/>
                </a:cubicBezTo>
                <a:cubicBezTo>
                  <a:pt x="8075514" y="1534143"/>
                  <a:pt x="8053019" y="1511582"/>
                  <a:pt x="8098008" y="1534143"/>
                </a:cubicBezTo>
                <a:cubicBezTo>
                  <a:pt x="8098008" y="1534143"/>
                  <a:pt x="8120503" y="1534143"/>
                  <a:pt x="8120503" y="1534143"/>
                </a:cubicBezTo>
                <a:cubicBezTo>
                  <a:pt x="8120503" y="1511582"/>
                  <a:pt x="8030525" y="1489021"/>
                  <a:pt x="8030525" y="1466460"/>
                </a:cubicBezTo>
                <a:cubicBezTo>
                  <a:pt x="7963041" y="1443899"/>
                  <a:pt x="8008030" y="1443899"/>
                  <a:pt x="8008030" y="1421338"/>
                </a:cubicBezTo>
                <a:cubicBezTo>
                  <a:pt x="7963041" y="1421338"/>
                  <a:pt x="7940547" y="1421338"/>
                  <a:pt x="7895558" y="1398777"/>
                </a:cubicBezTo>
                <a:cubicBezTo>
                  <a:pt x="7850569" y="1353655"/>
                  <a:pt x="7760591" y="1331095"/>
                  <a:pt x="7693108" y="1285973"/>
                </a:cubicBezTo>
                <a:cubicBezTo>
                  <a:pt x="7625624" y="1263412"/>
                  <a:pt x="7625624" y="1240851"/>
                  <a:pt x="7603130" y="1218290"/>
                </a:cubicBezTo>
                <a:cubicBezTo>
                  <a:pt x="7490658" y="1195729"/>
                  <a:pt x="7603130" y="1173168"/>
                  <a:pt x="7445669" y="1128046"/>
                </a:cubicBezTo>
                <a:cubicBezTo>
                  <a:pt x="7445669" y="1105485"/>
                  <a:pt x="7378185" y="1082924"/>
                  <a:pt x="7333196" y="1060363"/>
                </a:cubicBezTo>
                <a:cubicBezTo>
                  <a:pt x="7220724" y="1015242"/>
                  <a:pt x="7108252" y="947559"/>
                  <a:pt x="7040768" y="902437"/>
                </a:cubicBezTo>
                <a:cubicBezTo>
                  <a:pt x="7040768" y="902437"/>
                  <a:pt x="7063263" y="902437"/>
                  <a:pt x="7063263" y="902437"/>
                </a:cubicBezTo>
                <a:cubicBezTo>
                  <a:pt x="7108252" y="924998"/>
                  <a:pt x="7130746" y="924998"/>
                  <a:pt x="7153241" y="947559"/>
                </a:cubicBezTo>
                <a:cubicBezTo>
                  <a:pt x="7220724" y="947559"/>
                  <a:pt x="7265713" y="970120"/>
                  <a:pt x="7288207" y="992681"/>
                </a:cubicBezTo>
                <a:cubicBezTo>
                  <a:pt x="7378185" y="1037802"/>
                  <a:pt x="7513152" y="1105485"/>
                  <a:pt x="7603130" y="1150607"/>
                </a:cubicBezTo>
                <a:cubicBezTo>
                  <a:pt x="7603130" y="1150607"/>
                  <a:pt x="7625624" y="1173168"/>
                  <a:pt x="7648119" y="1173168"/>
                </a:cubicBezTo>
                <a:cubicBezTo>
                  <a:pt x="7693108" y="1218290"/>
                  <a:pt x="7805580" y="1285973"/>
                  <a:pt x="7918053" y="1353655"/>
                </a:cubicBezTo>
                <a:cubicBezTo>
                  <a:pt x="8008030" y="1398777"/>
                  <a:pt x="8120503" y="1443899"/>
                  <a:pt x="8187986" y="1489021"/>
                </a:cubicBezTo>
                <a:cubicBezTo>
                  <a:pt x="8232975" y="1534143"/>
                  <a:pt x="8345447" y="1556704"/>
                  <a:pt x="8390436" y="1601825"/>
                </a:cubicBezTo>
                <a:cubicBezTo>
                  <a:pt x="8390436" y="1601825"/>
                  <a:pt x="8412931" y="1624386"/>
                  <a:pt x="8412931" y="1624386"/>
                </a:cubicBezTo>
                <a:cubicBezTo>
                  <a:pt x="8502908" y="1646947"/>
                  <a:pt x="8547897" y="1669508"/>
                  <a:pt x="8592886" y="1714630"/>
                </a:cubicBezTo>
                <a:cubicBezTo>
                  <a:pt x="8772842" y="1804874"/>
                  <a:pt x="8975292" y="1895117"/>
                  <a:pt x="9200237" y="2007922"/>
                </a:cubicBezTo>
                <a:cubicBezTo>
                  <a:pt x="9200237" y="1962800"/>
                  <a:pt x="9110259" y="1940239"/>
                  <a:pt x="9065270" y="1895117"/>
                </a:cubicBezTo>
                <a:cubicBezTo>
                  <a:pt x="9200237" y="1962800"/>
                  <a:pt x="9267720" y="2007922"/>
                  <a:pt x="9380193" y="2053044"/>
                </a:cubicBezTo>
                <a:cubicBezTo>
                  <a:pt x="9402687" y="2075605"/>
                  <a:pt x="9470171" y="2075605"/>
                  <a:pt x="9470171" y="2075605"/>
                </a:cubicBezTo>
                <a:cubicBezTo>
                  <a:pt x="9560148" y="2098166"/>
                  <a:pt x="9560148" y="2120727"/>
                  <a:pt x="9582643" y="2120727"/>
                </a:cubicBezTo>
                <a:cubicBezTo>
                  <a:pt x="9627632" y="2143288"/>
                  <a:pt x="9672621" y="2165849"/>
                  <a:pt x="9672621" y="2188409"/>
                </a:cubicBezTo>
                <a:cubicBezTo>
                  <a:pt x="9987543" y="2346336"/>
                  <a:pt x="10234982" y="2481701"/>
                  <a:pt x="10527410" y="2639628"/>
                </a:cubicBezTo>
                <a:cubicBezTo>
                  <a:pt x="10549905" y="2639628"/>
                  <a:pt x="10572399" y="2639628"/>
                  <a:pt x="10594894" y="2639628"/>
                </a:cubicBezTo>
                <a:cubicBezTo>
                  <a:pt x="10594894" y="2639628"/>
                  <a:pt x="10617388" y="2639628"/>
                  <a:pt x="10639883" y="2662189"/>
                </a:cubicBezTo>
                <a:cubicBezTo>
                  <a:pt x="10707366" y="2684750"/>
                  <a:pt x="10774850" y="2729872"/>
                  <a:pt x="10842333" y="2752432"/>
                </a:cubicBezTo>
                <a:cubicBezTo>
                  <a:pt x="10864827" y="2774993"/>
                  <a:pt x="10887322" y="2774993"/>
                  <a:pt x="10909816" y="2774993"/>
                </a:cubicBezTo>
                <a:cubicBezTo>
                  <a:pt x="11061654" y="2859597"/>
                  <a:pt x="11238798" y="2944200"/>
                  <a:pt x="11412779" y="3019286"/>
                </a:cubicBezTo>
                <a:lnTo>
                  <a:pt x="11476197" y="3045691"/>
                </a:lnTo>
                <a:lnTo>
                  <a:pt x="11472178" y="3045724"/>
                </a:lnTo>
                <a:cubicBezTo>
                  <a:pt x="11483425" y="3051364"/>
                  <a:pt x="11494673" y="3055595"/>
                  <a:pt x="11505568" y="3059120"/>
                </a:cubicBezTo>
                <a:lnTo>
                  <a:pt x="11515296" y="3061970"/>
                </a:lnTo>
                <a:lnTo>
                  <a:pt x="11584650" y="3090846"/>
                </a:lnTo>
                <a:cubicBezTo>
                  <a:pt x="11573403" y="3079566"/>
                  <a:pt x="11556532" y="3073926"/>
                  <a:pt x="11536850" y="3068285"/>
                </a:cubicBezTo>
                <a:lnTo>
                  <a:pt x="11515296" y="3061970"/>
                </a:lnTo>
                <a:lnTo>
                  <a:pt x="11476197" y="3045691"/>
                </a:lnTo>
                <a:lnTo>
                  <a:pt x="11514707" y="3045372"/>
                </a:lnTo>
                <a:cubicBezTo>
                  <a:pt x="11549503" y="3044314"/>
                  <a:pt x="11562156" y="3040084"/>
                  <a:pt x="11562156" y="3023163"/>
                </a:cubicBezTo>
                <a:cubicBezTo>
                  <a:pt x="11494673" y="3000603"/>
                  <a:pt x="11472178" y="2978041"/>
                  <a:pt x="11404695" y="2955481"/>
                </a:cubicBezTo>
                <a:cubicBezTo>
                  <a:pt x="11337211" y="2955481"/>
                  <a:pt x="11314717" y="2932920"/>
                  <a:pt x="11269728" y="2887798"/>
                </a:cubicBezTo>
                <a:cubicBezTo>
                  <a:pt x="11269728" y="2887798"/>
                  <a:pt x="11269728" y="2865237"/>
                  <a:pt x="11269728" y="2865237"/>
                </a:cubicBezTo>
                <a:cubicBezTo>
                  <a:pt x="11224739" y="2865237"/>
                  <a:pt x="11202244" y="2842676"/>
                  <a:pt x="11157256" y="2842676"/>
                </a:cubicBezTo>
                <a:cubicBezTo>
                  <a:pt x="11134761" y="2820115"/>
                  <a:pt x="11112267" y="2820115"/>
                  <a:pt x="11067278" y="2797554"/>
                </a:cubicBezTo>
                <a:cubicBezTo>
                  <a:pt x="11067278" y="2797554"/>
                  <a:pt x="11044783" y="2774993"/>
                  <a:pt x="11044783" y="2774993"/>
                </a:cubicBezTo>
                <a:cubicBezTo>
                  <a:pt x="10999794" y="2752432"/>
                  <a:pt x="10954805" y="2729872"/>
                  <a:pt x="10954805" y="2729872"/>
                </a:cubicBezTo>
                <a:cubicBezTo>
                  <a:pt x="10977300" y="2729872"/>
                  <a:pt x="10999794" y="2729872"/>
                  <a:pt x="10999794" y="2729872"/>
                </a:cubicBezTo>
                <a:cubicBezTo>
                  <a:pt x="11044783" y="2752432"/>
                  <a:pt x="11067278" y="2774993"/>
                  <a:pt x="11112267" y="2797554"/>
                </a:cubicBezTo>
                <a:cubicBezTo>
                  <a:pt x="11089772" y="2774993"/>
                  <a:pt x="11044783" y="2752432"/>
                  <a:pt x="11022289" y="2729872"/>
                </a:cubicBezTo>
                <a:cubicBezTo>
                  <a:pt x="10977300" y="2707311"/>
                  <a:pt x="10932311" y="2684750"/>
                  <a:pt x="10887322" y="2662189"/>
                </a:cubicBezTo>
                <a:cubicBezTo>
                  <a:pt x="10819839" y="2617067"/>
                  <a:pt x="10729861" y="2594506"/>
                  <a:pt x="10662377" y="2549384"/>
                </a:cubicBezTo>
                <a:cubicBezTo>
                  <a:pt x="10549905" y="2504262"/>
                  <a:pt x="10459927" y="2459141"/>
                  <a:pt x="10347455" y="2391458"/>
                </a:cubicBezTo>
                <a:cubicBezTo>
                  <a:pt x="10257477" y="2391458"/>
                  <a:pt x="10167499" y="2346336"/>
                  <a:pt x="10077521" y="2278653"/>
                </a:cubicBezTo>
                <a:cubicBezTo>
                  <a:pt x="10010038" y="2256092"/>
                  <a:pt x="9965049" y="2233531"/>
                  <a:pt x="9965049" y="2210970"/>
                </a:cubicBezTo>
                <a:cubicBezTo>
                  <a:pt x="10032532" y="2233531"/>
                  <a:pt x="10055027" y="2256092"/>
                  <a:pt x="10100016" y="2278653"/>
                </a:cubicBezTo>
                <a:cubicBezTo>
                  <a:pt x="10145005" y="2278653"/>
                  <a:pt x="10167499" y="2301214"/>
                  <a:pt x="10189993" y="2301214"/>
                </a:cubicBezTo>
                <a:cubicBezTo>
                  <a:pt x="10212488" y="2323775"/>
                  <a:pt x="10257477" y="2346336"/>
                  <a:pt x="10279971" y="2346336"/>
                </a:cubicBezTo>
                <a:cubicBezTo>
                  <a:pt x="10279971" y="2368897"/>
                  <a:pt x="10302466" y="2368897"/>
                  <a:pt x="10302466" y="2368897"/>
                </a:cubicBezTo>
                <a:cubicBezTo>
                  <a:pt x="10414938" y="2414019"/>
                  <a:pt x="10527410" y="2459141"/>
                  <a:pt x="10617388" y="2504262"/>
                </a:cubicBezTo>
                <a:cubicBezTo>
                  <a:pt x="10662377" y="2526823"/>
                  <a:pt x="10707366" y="2571945"/>
                  <a:pt x="10752355" y="2594506"/>
                </a:cubicBezTo>
                <a:cubicBezTo>
                  <a:pt x="10774850" y="2594506"/>
                  <a:pt x="10774850" y="2571945"/>
                  <a:pt x="10774850" y="2571945"/>
                </a:cubicBezTo>
                <a:cubicBezTo>
                  <a:pt x="10729861" y="2549384"/>
                  <a:pt x="10707366" y="2549384"/>
                  <a:pt x="10684872" y="2526823"/>
                </a:cubicBezTo>
                <a:cubicBezTo>
                  <a:pt x="10684872" y="2504262"/>
                  <a:pt x="10639883" y="2481701"/>
                  <a:pt x="10617388" y="2481701"/>
                </a:cubicBezTo>
                <a:cubicBezTo>
                  <a:pt x="10594894" y="2459141"/>
                  <a:pt x="10549905" y="2459141"/>
                  <a:pt x="10549905" y="2436580"/>
                </a:cubicBezTo>
                <a:cubicBezTo>
                  <a:pt x="10549905" y="2436580"/>
                  <a:pt x="10572399" y="2459141"/>
                  <a:pt x="10594894" y="2459141"/>
                </a:cubicBezTo>
                <a:cubicBezTo>
                  <a:pt x="10617388" y="2436580"/>
                  <a:pt x="10527410" y="2414019"/>
                  <a:pt x="10572399" y="2414019"/>
                </a:cubicBezTo>
                <a:cubicBezTo>
                  <a:pt x="10572399" y="2414019"/>
                  <a:pt x="10527410" y="2391458"/>
                  <a:pt x="10504916" y="2368897"/>
                </a:cubicBezTo>
                <a:cubicBezTo>
                  <a:pt x="10504916" y="2368897"/>
                  <a:pt x="10482422" y="2368897"/>
                  <a:pt x="10459927" y="2346336"/>
                </a:cubicBezTo>
                <a:cubicBezTo>
                  <a:pt x="10459927" y="2346336"/>
                  <a:pt x="10392444" y="2301214"/>
                  <a:pt x="10369949" y="2278653"/>
                </a:cubicBezTo>
                <a:cubicBezTo>
                  <a:pt x="10414938" y="2301214"/>
                  <a:pt x="10437433" y="2323775"/>
                  <a:pt x="10482422" y="2346336"/>
                </a:cubicBezTo>
                <a:cubicBezTo>
                  <a:pt x="10549905" y="2346336"/>
                  <a:pt x="10572399" y="2368897"/>
                  <a:pt x="10617388" y="2391458"/>
                </a:cubicBezTo>
                <a:cubicBezTo>
                  <a:pt x="10909816" y="2571945"/>
                  <a:pt x="11247233" y="2707311"/>
                  <a:pt x="11562156" y="2865237"/>
                </a:cubicBezTo>
                <a:cubicBezTo>
                  <a:pt x="11742112" y="2955481"/>
                  <a:pt x="11899573" y="3045724"/>
                  <a:pt x="12079529" y="3135968"/>
                </a:cubicBezTo>
                <a:cubicBezTo>
                  <a:pt x="12079529" y="3135968"/>
                  <a:pt x="12079529" y="3135968"/>
                  <a:pt x="12126978" y="3135968"/>
                </a:cubicBezTo>
                <a:lnTo>
                  <a:pt x="12192000" y="3135968"/>
                </a:lnTo>
                <a:lnTo>
                  <a:pt x="12192000" y="3316455"/>
                </a:lnTo>
                <a:lnTo>
                  <a:pt x="12171264" y="3303060"/>
                </a:lnTo>
                <a:cubicBezTo>
                  <a:pt x="12147012" y="3292484"/>
                  <a:pt x="12113271" y="3288254"/>
                  <a:pt x="12079529" y="3271333"/>
                </a:cubicBezTo>
                <a:cubicBezTo>
                  <a:pt x="12090776" y="3282614"/>
                  <a:pt x="12107647" y="3293895"/>
                  <a:pt x="12127329" y="3305175"/>
                </a:cubicBezTo>
                <a:lnTo>
                  <a:pt x="12192000" y="3339016"/>
                </a:lnTo>
                <a:lnTo>
                  <a:pt x="12192000" y="5730474"/>
                </a:lnTo>
                <a:lnTo>
                  <a:pt x="12172319" y="5730474"/>
                </a:lnTo>
                <a:cubicBezTo>
                  <a:pt x="12169507" y="5730474"/>
                  <a:pt x="12169507" y="5730474"/>
                  <a:pt x="12169507" y="5730474"/>
                </a:cubicBezTo>
                <a:cubicBezTo>
                  <a:pt x="12169507" y="5730474"/>
                  <a:pt x="12169507" y="5743164"/>
                  <a:pt x="12178997" y="5749510"/>
                </a:cubicBezTo>
                <a:lnTo>
                  <a:pt x="12192000" y="5753034"/>
                </a:lnTo>
                <a:lnTo>
                  <a:pt x="12192000" y="6181692"/>
                </a:lnTo>
                <a:lnTo>
                  <a:pt x="12158259" y="6169002"/>
                </a:lnTo>
                <a:cubicBezTo>
                  <a:pt x="12124517" y="6160541"/>
                  <a:pt x="12090776" y="6164771"/>
                  <a:pt x="12057034" y="6181692"/>
                </a:cubicBezTo>
                <a:cubicBezTo>
                  <a:pt x="12079529" y="6181692"/>
                  <a:pt x="12102023" y="6181692"/>
                  <a:pt x="12102023" y="6204253"/>
                </a:cubicBezTo>
                <a:cubicBezTo>
                  <a:pt x="12124518" y="6204253"/>
                  <a:pt x="12147012" y="6226814"/>
                  <a:pt x="12169507" y="6249375"/>
                </a:cubicBezTo>
                <a:cubicBezTo>
                  <a:pt x="12169507" y="6249375"/>
                  <a:pt x="12182160" y="6249375"/>
                  <a:pt x="12188486" y="6258893"/>
                </a:cubicBezTo>
                <a:lnTo>
                  <a:pt x="12192000" y="6271932"/>
                </a:lnTo>
                <a:lnTo>
                  <a:pt x="12192000" y="7422542"/>
                </a:lnTo>
                <a:lnTo>
                  <a:pt x="11992362" y="7321018"/>
                </a:lnTo>
                <a:cubicBezTo>
                  <a:pt x="11927691" y="7287177"/>
                  <a:pt x="11865831" y="7253336"/>
                  <a:pt x="11809595" y="7219494"/>
                </a:cubicBezTo>
                <a:cubicBezTo>
                  <a:pt x="11629639" y="7106690"/>
                  <a:pt x="11427189" y="7016446"/>
                  <a:pt x="11247233" y="6903642"/>
                </a:cubicBezTo>
                <a:cubicBezTo>
                  <a:pt x="11247233" y="6903642"/>
                  <a:pt x="11241609" y="6903642"/>
                  <a:pt x="11233174" y="6900822"/>
                </a:cubicBezTo>
                <a:lnTo>
                  <a:pt x="11227258" y="6898072"/>
                </a:lnTo>
                <a:lnTo>
                  <a:pt x="11202244" y="6881081"/>
                </a:lnTo>
                <a:cubicBezTo>
                  <a:pt x="11207868" y="6886721"/>
                  <a:pt x="11213491" y="6890951"/>
                  <a:pt x="11218764" y="6894124"/>
                </a:cubicBezTo>
                <a:lnTo>
                  <a:pt x="11227258" y="6898072"/>
                </a:lnTo>
                <a:lnTo>
                  <a:pt x="11345998" y="6978727"/>
                </a:lnTo>
                <a:cubicBezTo>
                  <a:pt x="11482020" y="7072848"/>
                  <a:pt x="11595898" y="7157452"/>
                  <a:pt x="11697123" y="7242055"/>
                </a:cubicBezTo>
                <a:cubicBezTo>
                  <a:pt x="11697123" y="7264616"/>
                  <a:pt x="11719617" y="7264616"/>
                  <a:pt x="11719617" y="7264616"/>
                </a:cubicBezTo>
                <a:cubicBezTo>
                  <a:pt x="11764606" y="7309738"/>
                  <a:pt x="11764606" y="7309738"/>
                  <a:pt x="11719617" y="7332299"/>
                </a:cubicBezTo>
                <a:cubicBezTo>
                  <a:pt x="11674628" y="7287177"/>
                  <a:pt x="11652134" y="7287177"/>
                  <a:pt x="11652134" y="7264616"/>
                </a:cubicBezTo>
                <a:cubicBezTo>
                  <a:pt x="11539661" y="7219494"/>
                  <a:pt x="11449684" y="7196933"/>
                  <a:pt x="11337211" y="7151812"/>
                </a:cubicBezTo>
                <a:cubicBezTo>
                  <a:pt x="11449684" y="7196933"/>
                  <a:pt x="11539661" y="7264616"/>
                  <a:pt x="11629639" y="7309738"/>
                </a:cubicBezTo>
                <a:cubicBezTo>
                  <a:pt x="11719617" y="7332299"/>
                  <a:pt x="11764606" y="7377421"/>
                  <a:pt x="11787101" y="7399982"/>
                </a:cubicBezTo>
                <a:cubicBezTo>
                  <a:pt x="11719617" y="7354860"/>
                  <a:pt x="11539661" y="7309738"/>
                  <a:pt x="11539661" y="7287177"/>
                </a:cubicBezTo>
                <a:cubicBezTo>
                  <a:pt x="11517167" y="7264616"/>
                  <a:pt x="11494673" y="7264616"/>
                  <a:pt x="11472178" y="7242055"/>
                </a:cubicBezTo>
                <a:cubicBezTo>
                  <a:pt x="11404695" y="7287177"/>
                  <a:pt x="11629639" y="7332299"/>
                  <a:pt x="11629639" y="7377421"/>
                </a:cubicBezTo>
                <a:cubicBezTo>
                  <a:pt x="11629639" y="7399982"/>
                  <a:pt x="11742112" y="7422543"/>
                  <a:pt x="11764606" y="7445104"/>
                </a:cubicBezTo>
                <a:cubicBezTo>
                  <a:pt x="11607145" y="7399982"/>
                  <a:pt x="11584650" y="7354860"/>
                  <a:pt x="11449684" y="7332299"/>
                </a:cubicBezTo>
                <a:cubicBezTo>
                  <a:pt x="11404695" y="7332299"/>
                  <a:pt x="11382200" y="7309738"/>
                  <a:pt x="11314717" y="7287177"/>
                </a:cubicBezTo>
                <a:cubicBezTo>
                  <a:pt x="11292222" y="7309738"/>
                  <a:pt x="11382200" y="7332299"/>
                  <a:pt x="11292222" y="7332299"/>
                </a:cubicBezTo>
                <a:cubicBezTo>
                  <a:pt x="11269728" y="7332299"/>
                  <a:pt x="11359706" y="7354860"/>
                  <a:pt x="11382200" y="7377421"/>
                </a:cubicBezTo>
                <a:cubicBezTo>
                  <a:pt x="11472178" y="7422543"/>
                  <a:pt x="11562156" y="7467665"/>
                  <a:pt x="11652134" y="7512786"/>
                </a:cubicBezTo>
                <a:cubicBezTo>
                  <a:pt x="11697123" y="7557908"/>
                  <a:pt x="11697123" y="7557908"/>
                  <a:pt x="11584650" y="7535347"/>
                </a:cubicBezTo>
                <a:cubicBezTo>
                  <a:pt x="11562156" y="7535347"/>
                  <a:pt x="11629639" y="7580469"/>
                  <a:pt x="11562156" y="7557908"/>
                </a:cubicBezTo>
                <a:cubicBezTo>
                  <a:pt x="11472178" y="7557908"/>
                  <a:pt x="11449684" y="7512786"/>
                  <a:pt x="11404695" y="7490225"/>
                </a:cubicBezTo>
                <a:cubicBezTo>
                  <a:pt x="11449684" y="7512786"/>
                  <a:pt x="11494673" y="7535347"/>
                  <a:pt x="11539661" y="7512786"/>
                </a:cubicBezTo>
                <a:cubicBezTo>
                  <a:pt x="11494673" y="7490225"/>
                  <a:pt x="11404695" y="7445104"/>
                  <a:pt x="11314717" y="7399982"/>
                </a:cubicBezTo>
                <a:cubicBezTo>
                  <a:pt x="11269728" y="7377421"/>
                  <a:pt x="11247233" y="7377421"/>
                  <a:pt x="11224739" y="7377421"/>
                </a:cubicBezTo>
                <a:cubicBezTo>
                  <a:pt x="11224739" y="7399982"/>
                  <a:pt x="11067278" y="7399982"/>
                  <a:pt x="11157256" y="7445104"/>
                </a:cubicBezTo>
                <a:cubicBezTo>
                  <a:pt x="11269728" y="7490225"/>
                  <a:pt x="11359706" y="7535347"/>
                  <a:pt x="11404695" y="7580469"/>
                </a:cubicBezTo>
                <a:cubicBezTo>
                  <a:pt x="11494673" y="7603030"/>
                  <a:pt x="11562156" y="7625591"/>
                  <a:pt x="11629639" y="7648152"/>
                </a:cubicBezTo>
                <a:cubicBezTo>
                  <a:pt x="11629639" y="7670713"/>
                  <a:pt x="11674628" y="7693274"/>
                  <a:pt x="11629639" y="7670713"/>
                </a:cubicBezTo>
                <a:cubicBezTo>
                  <a:pt x="11584650" y="7670713"/>
                  <a:pt x="11562156" y="7648152"/>
                  <a:pt x="11539661" y="7648152"/>
                </a:cubicBezTo>
                <a:cubicBezTo>
                  <a:pt x="11539661" y="7670713"/>
                  <a:pt x="11607145" y="7693274"/>
                  <a:pt x="11607145" y="7715835"/>
                </a:cubicBezTo>
                <a:cubicBezTo>
                  <a:pt x="11629639" y="7715835"/>
                  <a:pt x="11652134" y="7715835"/>
                  <a:pt x="11674628" y="7738396"/>
                </a:cubicBezTo>
                <a:cubicBezTo>
                  <a:pt x="11719617" y="7760956"/>
                  <a:pt x="11742112" y="7783517"/>
                  <a:pt x="11764606" y="7806078"/>
                </a:cubicBezTo>
                <a:cubicBezTo>
                  <a:pt x="11697123" y="7783517"/>
                  <a:pt x="11652134" y="7760956"/>
                  <a:pt x="11607145" y="7738396"/>
                </a:cubicBezTo>
                <a:cubicBezTo>
                  <a:pt x="11562156" y="7715835"/>
                  <a:pt x="11562156" y="7715835"/>
                  <a:pt x="11562156" y="7693274"/>
                </a:cubicBezTo>
                <a:cubicBezTo>
                  <a:pt x="11427189" y="7625591"/>
                  <a:pt x="11247233" y="7535347"/>
                  <a:pt x="11044783" y="7445104"/>
                </a:cubicBezTo>
                <a:cubicBezTo>
                  <a:pt x="11044783" y="7467665"/>
                  <a:pt x="11134761" y="7512786"/>
                  <a:pt x="11157256" y="7535347"/>
                </a:cubicBezTo>
                <a:cubicBezTo>
                  <a:pt x="11269728" y="7580469"/>
                  <a:pt x="11247233" y="7603030"/>
                  <a:pt x="11382200" y="7670713"/>
                </a:cubicBezTo>
                <a:cubicBezTo>
                  <a:pt x="11404695" y="7670713"/>
                  <a:pt x="11449684" y="7670713"/>
                  <a:pt x="11472178" y="7693274"/>
                </a:cubicBezTo>
                <a:lnTo>
                  <a:pt x="11449684" y="7693274"/>
                </a:lnTo>
                <a:cubicBezTo>
                  <a:pt x="11449684" y="7715835"/>
                  <a:pt x="11494673" y="7738396"/>
                  <a:pt x="11517167" y="7760956"/>
                </a:cubicBezTo>
                <a:cubicBezTo>
                  <a:pt x="11562156" y="7783517"/>
                  <a:pt x="11629639" y="7806078"/>
                  <a:pt x="11629639" y="7828639"/>
                </a:cubicBezTo>
                <a:cubicBezTo>
                  <a:pt x="11697123" y="7851200"/>
                  <a:pt x="11719617" y="7873761"/>
                  <a:pt x="11787101" y="7896322"/>
                </a:cubicBezTo>
                <a:cubicBezTo>
                  <a:pt x="11809595" y="7918883"/>
                  <a:pt x="11809595" y="7918883"/>
                  <a:pt x="11809595" y="7918883"/>
                </a:cubicBezTo>
                <a:cubicBezTo>
                  <a:pt x="11832090" y="7941444"/>
                  <a:pt x="11899573" y="7964005"/>
                  <a:pt x="11877078" y="7986566"/>
                </a:cubicBezTo>
                <a:cubicBezTo>
                  <a:pt x="11922067" y="7986566"/>
                  <a:pt x="11944562" y="8009127"/>
                  <a:pt x="11967056" y="8031687"/>
                </a:cubicBezTo>
                <a:cubicBezTo>
                  <a:pt x="12017669" y="8048608"/>
                  <a:pt x="12055629" y="8065529"/>
                  <a:pt x="12071445" y="8082449"/>
                </a:cubicBezTo>
                <a:lnTo>
                  <a:pt x="12079528" y="8099368"/>
                </a:lnTo>
                <a:lnTo>
                  <a:pt x="12079525" y="8099368"/>
                </a:lnTo>
                <a:lnTo>
                  <a:pt x="12026807" y="8072932"/>
                </a:lnTo>
                <a:cubicBezTo>
                  <a:pt x="11986739" y="8052838"/>
                  <a:pt x="11978304" y="8048608"/>
                  <a:pt x="11944562" y="8031687"/>
                </a:cubicBezTo>
                <a:cubicBezTo>
                  <a:pt x="11944562" y="8009127"/>
                  <a:pt x="11944562" y="8009127"/>
                  <a:pt x="11922067" y="8009127"/>
                </a:cubicBezTo>
                <a:cubicBezTo>
                  <a:pt x="11922067" y="8009127"/>
                  <a:pt x="11899573" y="8009127"/>
                  <a:pt x="11899573" y="8009127"/>
                </a:cubicBezTo>
                <a:cubicBezTo>
                  <a:pt x="11899573" y="8009127"/>
                  <a:pt x="11899573" y="8031687"/>
                  <a:pt x="11899573" y="8031687"/>
                </a:cubicBezTo>
                <a:cubicBezTo>
                  <a:pt x="11944562" y="8054248"/>
                  <a:pt x="11989551" y="8054248"/>
                  <a:pt x="11989551" y="8076809"/>
                </a:cubicBezTo>
                <a:cubicBezTo>
                  <a:pt x="11922067" y="8054248"/>
                  <a:pt x="11899573" y="8054248"/>
                  <a:pt x="11877078" y="8031687"/>
                </a:cubicBezTo>
                <a:cubicBezTo>
                  <a:pt x="11809595" y="7986566"/>
                  <a:pt x="11764606" y="7964005"/>
                  <a:pt x="11697123" y="7918883"/>
                </a:cubicBezTo>
                <a:cubicBezTo>
                  <a:pt x="11697123" y="7918883"/>
                  <a:pt x="11674628" y="7918883"/>
                  <a:pt x="11674628" y="7918883"/>
                </a:cubicBezTo>
                <a:cubicBezTo>
                  <a:pt x="11652134" y="7896322"/>
                  <a:pt x="11629639" y="7873761"/>
                  <a:pt x="11584650" y="7873761"/>
                </a:cubicBezTo>
                <a:cubicBezTo>
                  <a:pt x="11517167" y="7851200"/>
                  <a:pt x="11449684" y="7851200"/>
                  <a:pt x="11382200" y="7828639"/>
                </a:cubicBezTo>
                <a:cubicBezTo>
                  <a:pt x="11359706" y="7806078"/>
                  <a:pt x="11404695" y="7806078"/>
                  <a:pt x="11404695" y="7806078"/>
                </a:cubicBezTo>
                <a:cubicBezTo>
                  <a:pt x="11449684" y="7760956"/>
                  <a:pt x="11359706" y="7693274"/>
                  <a:pt x="11202244" y="7648152"/>
                </a:cubicBezTo>
                <a:cubicBezTo>
                  <a:pt x="11044783" y="7580469"/>
                  <a:pt x="11044783" y="7557908"/>
                  <a:pt x="11022289" y="7535347"/>
                </a:cubicBezTo>
                <a:cubicBezTo>
                  <a:pt x="10954805" y="7490225"/>
                  <a:pt x="10909816" y="7467665"/>
                  <a:pt x="10864827" y="7445104"/>
                </a:cubicBezTo>
                <a:cubicBezTo>
                  <a:pt x="10864827" y="7422543"/>
                  <a:pt x="10842333" y="7422543"/>
                  <a:pt x="10842333" y="7422543"/>
                </a:cubicBezTo>
                <a:cubicBezTo>
                  <a:pt x="10774850" y="7399982"/>
                  <a:pt x="10707366" y="7354860"/>
                  <a:pt x="10684872" y="7332299"/>
                </a:cubicBezTo>
                <a:cubicBezTo>
                  <a:pt x="10639883" y="7332299"/>
                  <a:pt x="10617388" y="7309738"/>
                  <a:pt x="10594894" y="7287177"/>
                </a:cubicBezTo>
                <a:cubicBezTo>
                  <a:pt x="10347455" y="7151812"/>
                  <a:pt x="10100016" y="7039007"/>
                  <a:pt x="9852576" y="6903642"/>
                </a:cubicBezTo>
                <a:cubicBezTo>
                  <a:pt x="9807588" y="6881081"/>
                  <a:pt x="9762599" y="6835959"/>
                  <a:pt x="9672621" y="6835959"/>
                </a:cubicBezTo>
                <a:cubicBezTo>
                  <a:pt x="9650126" y="6858520"/>
                  <a:pt x="9695115" y="6881081"/>
                  <a:pt x="9650126" y="6881081"/>
                </a:cubicBezTo>
                <a:cubicBezTo>
                  <a:pt x="9695115" y="6903642"/>
                  <a:pt x="9740104" y="6926202"/>
                  <a:pt x="9762599" y="6948763"/>
                </a:cubicBezTo>
                <a:cubicBezTo>
                  <a:pt x="9717610" y="6926202"/>
                  <a:pt x="9672621" y="6903642"/>
                  <a:pt x="9650126" y="6903642"/>
                </a:cubicBezTo>
                <a:cubicBezTo>
                  <a:pt x="9627632" y="6903642"/>
                  <a:pt x="9605137" y="6903642"/>
                  <a:pt x="9605137" y="6903642"/>
                </a:cubicBezTo>
                <a:lnTo>
                  <a:pt x="9582643" y="6903642"/>
                </a:lnTo>
                <a:cubicBezTo>
                  <a:pt x="9560148" y="6926202"/>
                  <a:pt x="9762599" y="6971324"/>
                  <a:pt x="9560148" y="6926202"/>
                </a:cubicBezTo>
                <a:cubicBezTo>
                  <a:pt x="9560148" y="6926202"/>
                  <a:pt x="9447676" y="6926202"/>
                  <a:pt x="9447676" y="6948763"/>
                </a:cubicBezTo>
                <a:cubicBezTo>
                  <a:pt x="9515159" y="6971324"/>
                  <a:pt x="9492665" y="6993885"/>
                  <a:pt x="9582643" y="7016446"/>
                </a:cubicBezTo>
                <a:cubicBezTo>
                  <a:pt x="9695115" y="7061568"/>
                  <a:pt x="9627632" y="7016446"/>
                  <a:pt x="9672621" y="7016446"/>
                </a:cubicBezTo>
                <a:cubicBezTo>
                  <a:pt x="9762599" y="7039007"/>
                  <a:pt x="9762599" y="7084129"/>
                  <a:pt x="9807588" y="7106690"/>
                </a:cubicBezTo>
                <a:cubicBezTo>
                  <a:pt x="9650126" y="7061568"/>
                  <a:pt x="9627632" y="7061568"/>
                  <a:pt x="9582643" y="7084129"/>
                </a:cubicBezTo>
                <a:cubicBezTo>
                  <a:pt x="9627632" y="7106690"/>
                  <a:pt x="9740104" y="7151812"/>
                  <a:pt x="9717610" y="7174373"/>
                </a:cubicBezTo>
                <a:cubicBezTo>
                  <a:pt x="9650126" y="7129251"/>
                  <a:pt x="9560148" y="7106690"/>
                  <a:pt x="9537654" y="7084129"/>
                </a:cubicBezTo>
                <a:cubicBezTo>
                  <a:pt x="9402687" y="6993885"/>
                  <a:pt x="9200237" y="6926202"/>
                  <a:pt x="9087765" y="6858520"/>
                </a:cubicBezTo>
                <a:cubicBezTo>
                  <a:pt x="9020281" y="6835959"/>
                  <a:pt x="8952798" y="6790837"/>
                  <a:pt x="8907809" y="6768276"/>
                </a:cubicBezTo>
                <a:cubicBezTo>
                  <a:pt x="8705359" y="6678032"/>
                  <a:pt x="8480414" y="6565228"/>
                  <a:pt x="8255470" y="6474984"/>
                </a:cubicBezTo>
                <a:cubicBezTo>
                  <a:pt x="8120503" y="6407301"/>
                  <a:pt x="7963041" y="6339619"/>
                  <a:pt x="7828075" y="6294497"/>
                </a:cubicBezTo>
                <a:cubicBezTo>
                  <a:pt x="7693108" y="6204253"/>
                  <a:pt x="7535647" y="6136570"/>
                  <a:pt x="7400680" y="6068888"/>
                </a:cubicBezTo>
                <a:lnTo>
                  <a:pt x="7386609" y="6063622"/>
                </a:lnTo>
                <a:lnTo>
                  <a:pt x="7381700" y="6059370"/>
                </a:lnTo>
                <a:cubicBezTo>
                  <a:pt x="7379591" y="6056197"/>
                  <a:pt x="7378185" y="6051967"/>
                  <a:pt x="7378185" y="6046327"/>
                </a:cubicBezTo>
                <a:cubicBezTo>
                  <a:pt x="7378185" y="6051967"/>
                  <a:pt x="7378185" y="6056197"/>
                  <a:pt x="7378537" y="6059370"/>
                </a:cubicBezTo>
                <a:lnTo>
                  <a:pt x="7379061" y="6060797"/>
                </a:lnTo>
                <a:lnTo>
                  <a:pt x="7212289" y="5998385"/>
                </a:lnTo>
                <a:cubicBezTo>
                  <a:pt x="7153241" y="5973004"/>
                  <a:pt x="7097005" y="5944802"/>
                  <a:pt x="7040768" y="5910961"/>
                </a:cubicBezTo>
                <a:cubicBezTo>
                  <a:pt x="7018274" y="5910961"/>
                  <a:pt x="6995779" y="5910961"/>
                  <a:pt x="6973285" y="5910961"/>
                </a:cubicBezTo>
                <a:cubicBezTo>
                  <a:pt x="6995779" y="5933522"/>
                  <a:pt x="7040768" y="5933522"/>
                  <a:pt x="7063263" y="5956083"/>
                </a:cubicBezTo>
                <a:cubicBezTo>
                  <a:pt x="7198230" y="6023766"/>
                  <a:pt x="7355691" y="6091448"/>
                  <a:pt x="7490658" y="6159131"/>
                </a:cubicBezTo>
                <a:cubicBezTo>
                  <a:pt x="7535647" y="6181692"/>
                  <a:pt x="7603130" y="6226814"/>
                  <a:pt x="7670613" y="6249375"/>
                </a:cubicBezTo>
                <a:cubicBezTo>
                  <a:pt x="7783086" y="6294497"/>
                  <a:pt x="7828075" y="6362179"/>
                  <a:pt x="7963041" y="6407301"/>
                </a:cubicBezTo>
                <a:cubicBezTo>
                  <a:pt x="8053019" y="6452423"/>
                  <a:pt x="8075514" y="6497545"/>
                  <a:pt x="8210481" y="6520106"/>
                </a:cubicBezTo>
                <a:cubicBezTo>
                  <a:pt x="8232975" y="6542667"/>
                  <a:pt x="8255470" y="6565228"/>
                  <a:pt x="8300458" y="6565228"/>
                </a:cubicBezTo>
                <a:cubicBezTo>
                  <a:pt x="8390436" y="6632911"/>
                  <a:pt x="8547897" y="6678032"/>
                  <a:pt x="8637875" y="6745715"/>
                </a:cubicBezTo>
                <a:cubicBezTo>
                  <a:pt x="8660370" y="6790837"/>
                  <a:pt x="8592886" y="6790837"/>
                  <a:pt x="8637875" y="6813398"/>
                </a:cubicBezTo>
                <a:cubicBezTo>
                  <a:pt x="8637875" y="6813398"/>
                  <a:pt x="8637875" y="6813398"/>
                  <a:pt x="8660370" y="6835959"/>
                </a:cubicBezTo>
                <a:cubicBezTo>
                  <a:pt x="8727853" y="6835959"/>
                  <a:pt x="8795337" y="6813398"/>
                  <a:pt x="8885314" y="6881081"/>
                </a:cubicBezTo>
                <a:cubicBezTo>
                  <a:pt x="8907809" y="6881081"/>
                  <a:pt x="8952798" y="6903642"/>
                  <a:pt x="8975292" y="6926202"/>
                </a:cubicBezTo>
                <a:cubicBezTo>
                  <a:pt x="9065270" y="6948763"/>
                  <a:pt x="9132754" y="7016446"/>
                  <a:pt x="9222731" y="6971324"/>
                </a:cubicBezTo>
                <a:cubicBezTo>
                  <a:pt x="9222731" y="6971324"/>
                  <a:pt x="9312709" y="6971324"/>
                  <a:pt x="9357698" y="6993885"/>
                </a:cubicBezTo>
                <a:cubicBezTo>
                  <a:pt x="9425181" y="7027727"/>
                  <a:pt x="9353480" y="7023497"/>
                  <a:pt x="9322902" y="7019266"/>
                </a:cubicBezTo>
                <a:lnTo>
                  <a:pt x="9315159" y="7017905"/>
                </a:lnTo>
                <a:lnTo>
                  <a:pt x="9312709" y="7016446"/>
                </a:lnTo>
                <a:cubicBezTo>
                  <a:pt x="9309897" y="7016446"/>
                  <a:pt x="9309897" y="7016799"/>
                  <a:pt x="9311874" y="7017327"/>
                </a:cubicBezTo>
                <a:lnTo>
                  <a:pt x="9315159" y="7017905"/>
                </a:lnTo>
                <a:lnTo>
                  <a:pt x="9335203" y="7029842"/>
                </a:lnTo>
                <a:cubicBezTo>
                  <a:pt x="9347857" y="7040417"/>
                  <a:pt x="9335204" y="7044647"/>
                  <a:pt x="9335204" y="7061568"/>
                </a:cubicBezTo>
                <a:cubicBezTo>
                  <a:pt x="9312709" y="7061568"/>
                  <a:pt x="9290215" y="7061568"/>
                  <a:pt x="9290215" y="7039007"/>
                </a:cubicBezTo>
                <a:cubicBezTo>
                  <a:pt x="9267720" y="7039007"/>
                  <a:pt x="9290215" y="7039007"/>
                  <a:pt x="9290215" y="7016446"/>
                </a:cubicBezTo>
                <a:cubicBezTo>
                  <a:pt x="9155248" y="7016446"/>
                  <a:pt x="9042776" y="7016446"/>
                  <a:pt x="8930303" y="6948763"/>
                </a:cubicBezTo>
                <a:cubicBezTo>
                  <a:pt x="8907809" y="6926202"/>
                  <a:pt x="8840325" y="6903642"/>
                  <a:pt x="8795337" y="6903642"/>
                </a:cubicBezTo>
                <a:cubicBezTo>
                  <a:pt x="8975292" y="6993885"/>
                  <a:pt x="9177742" y="7084129"/>
                  <a:pt x="9357698" y="7196933"/>
                </a:cubicBezTo>
                <a:cubicBezTo>
                  <a:pt x="9380193" y="7196933"/>
                  <a:pt x="9380193" y="7219494"/>
                  <a:pt x="9425182" y="7219494"/>
                </a:cubicBezTo>
                <a:cubicBezTo>
                  <a:pt x="9470171" y="7219494"/>
                  <a:pt x="9470171" y="7196933"/>
                  <a:pt x="9425182" y="7174373"/>
                </a:cubicBezTo>
                <a:cubicBezTo>
                  <a:pt x="9380193" y="7151812"/>
                  <a:pt x="9357698" y="7151812"/>
                  <a:pt x="9335204" y="7129251"/>
                </a:cubicBezTo>
                <a:cubicBezTo>
                  <a:pt x="9312709" y="7106690"/>
                  <a:pt x="9290215" y="7084129"/>
                  <a:pt x="9312709" y="7084129"/>
                </a:cubicBezTo>
                <a:cubicBezTo>
                  <a:pt x="9357698" y="7106690"/>
                  <a:pt x="9380193" y="7106690"/>
                  <a:pt x="9380193" y="7129251"/>
                </a:cubicBezTo>
                <a:cubicBezTo>
                  <a:pt x="9402687" y="7151812"/>
                  <a:pt x="9447676" y="7151812"/>
                  <a:pt x="9470171" y="7174373"/>
                </a:cubicBezTo>
                <a:cubicBezTo>
                  <a:pt x="9515159" y="7196933"/>
                  <a:pt x="9560148" y="7219494"/>
                  <a:pt x="9605137" y="7242055"/>
                </a:cubicBezTo>
                <a:cubicBezTo>
                  <a:pt x="9695115" y="7242055"/>
                  <a:pt x="9740104" y="7287177"/>
                  <a:pt x="9717610" y="7287177"/>
                </a:cubicBezTo>
                <a:cubicBezTo>
                  <a:pt x="9650126" y="7309738"/>
                  <a:pt x="9785093" y="7354860"/>
                  <a:pt x="9875071" y="7399982"/>
                </a:cubicBezTo>
                <a:cubicBezTo>
                  <a:pt x="9920060" y="7422543"/>
                  <a:pt x="9987543" y="7422543"/>
                  <a:pt x="9987543" y="7445104"/>
                </a:cubicBezTo>
                <a:cubicBezTo>
                  <a:pt x="10032532" y="7467665"/>
                  <a:pt x="10100016" y="7512786"/>
                  <a:pt x="10122510" y="7535347"/>
                </a:cubicBezTo>
                <a:cubicBezTo>
                  <a:pt x="10167499" y="7557908"/>
                  <a:pt x="10279971" y="7625591"/>
                  <a:pt x="10234982" y="7648152"/>
                </a:cubicBezTo>
                <a:cubicBezTo>
                  <a:pt x="10324960" y="7670713"/>
                  <a:pt x="10414938" y="7715835"/>
                  <a:pt x="10482422" y="7760956"/>
                </a:cubicBezTo>
                <a:cubicBezTo>
                  <a:pt x="10549905" y="7783517"/>
                  <a:pt x="10617388" y="7828639"/>
                  <a:pt x="10639883" y="7851200"/>
                </a:cubicBezTo>
                <a:cubicBezTo>
                  <a:pt x="10527410" y="7828639"/>
                  <a:pt x="10504916" y="7783517"/>
                  <a:pt x="10459927" y="7760956"/>
                </a:cubicBezTo>
                <a:cubicBezTo>
                  <a:pt x="10324960" y="7693274"/>
                  <a:pt x="10167499" y="7625591"/>
                  <a:pt x="10077521" y="7580469"/>
                </a:cubicBezTo>
                <a:cubicBezTo>
                  <a:pt x="10055027" y="7557908"/>
                  <a:pt x="10032532" y="7557908"/>
                  <a:pt x="10010038" y="7535347"/>
                </a:cubicBezTo>
                <a:cubicBezTo>
                  <a:pt x="9987543" y="7535347"/>
                  <a:pt x="9942554" y="7512786"/>
                  <a:pt x="9920060" y="7512786"/>
                </a:cubicBezTo>
                <a:cubicBezTo>
                  <a:pt x="9987543" y="7512786"/>
                  <a:pt x="10010038" y="7535347"/>
                  <a:pt x="10032532" y="7535347"/>
                </a:cubicBezTo>
                <a:cubicBezTo>
                  <a:pt x="10077521" y="7557908"/>
                  <a:pt x="10122510" y="7557908"/>
                  <a:pt x="10077521" y="7535347"/>
                </a:cubicBezTo>
                <a:cubicBezTo>
                  <a:pt x="10032532" y="7512786"/>
                  <a:pt x="9987543" y="7490225"/>
                  <a:pt x="9965049" y="7467665"/>
                </a:cubicBezTo>
                <a:cubicBezTo>
                  <a:pt x="9942554" y="7467665"/>
                  <a:pt x="9942554" y="7467665"/>
                  <a:pt x="9942554" y="7467665"/>
                </a:cubicBezTo>
                <a:cubicBezTo>
                  <a:pt x="9807588" y="7422543"/>
                  <a:pt x="9650126" y="7399982"/>
                  <a:pt x="9582643" y="7332299"/>
                </a:cubicBezTo>
                <a:cubicBezTo>
                  <a:pt x="9492665" y="7309738"/>
                  <a:pt x="9470171" y="7287177"/>
                  <a:pt x="9470171" y="7264616"/>
                </a:cubicBezTo>
                <a:cubicBezTo>
                  <a:pt x="9402687" y="7242055"/>
                  <a:pt x="9357698" y="7219494"/>
                  <a:pt x="9290215" y="7196933"/>
                </a:cubicBezTo>
                <a:cubicBezTo>
                  <a:pt x="9222731" y="7129251"/>
                  <a:pt x="9042776" y="7061568"/>
                  <a:pt x="8930303" y="6993885"/>
                </a:cubicBezTo>
                <a:cubicBezTo>
                  <a:pt x="8930303" y="6993885"/>
                  <a:pt x="8907809" y="6993885"/>
                  <a:pt x="8907809" y="6993885"/>
                </a:cubicBezTo>
                <a:cubicBezTo>
                  <a:pt x="8930303" y="7016446"/>
                  <a:pt x="8952798" y="7016446"/>
                  <a:pt x="8997787" y="7039007"/>
                </a:cubicBezTo>
                <a:cubicBezTo>
                  <a:pt x="8997787" y="7039007"/>
                  <a:pt x="8975292" y="7039007"/>
                  <a:pt x="8975292" y="7039007"/>
                </a:cubicBezTo>
                <a:cubicBezTo>
                  <a:pt x="8952798" y="7016446"/>
                  <a:pt x="8907809" y="7016446"/>
                  <a:pt x="8862820" y="6993885"/>
                </a:cubicBezTo>
                <a:cubicBezTo>
                  <a:pt x="8795337" y="6948763"/>
                  <a:pt x="8750348" y="6926202"/>
                  <a:pt x="8682864" y="6903642"/>
                </a:cubicBezTo>
                <a:cubicBezTo>
                  <a:pt x="8615381" y="6881081"/>
                  <a:pt x="8592886" y="6858520"/>
                  <a:pt x="8570392" y="6835959"/>
                </a:cubicBezTo>
                <a:cubicBezTo>
                  <a:pt x="8660370" y="6858520"/>
                  <a:pt x="8682864" y="6881081"/>
                  <a:pt x="8705359" y="6903642"/>
                </a:cubicBezTo>
                <a:cubicBezTo>
                  <a:pt x="8750348" y="6903642"/>
                  <a:pt x="8772842" y="6926202"/>
                  <a:pt x="8840325" y="6948763"/>
                </a:cubicBezTo>
                <a:cubicBezTo>
                  <a:pt x="8750348" y="6903642"/>
                  <a:pt x="8660370" y="6858520"/>
                  <a:pt x="8547897" y="6813398"/>
                </a:cubicBezTo>
                <a:cubicBezTo>
                  <a:pt x="8480414" y="6768276"/>
                  <a:pt x="8457920" y="6745715"/>
                  <a:pt x="8345447" y="6723154"/>
                </a:cubicBezTo>
                <a:cubicBezTo>
                  <a:pt x="8210481" y="6700593"/>
                  <a:pt x="8165492" y="6655471"/>
                  <a:pt x="8120503" y="6632911"/>
                </a:cubicBezTo>
                <a:cubicBezTo>
                  <a:pt x="8053019" y="6587789"/>
                  <a:pt x="7985536" y="6542667"/>
                  <a:pt x="7850569" y="6520106"/>
                </a:cubicBezTo>
                <a:lnTo>
                  <a:pt x="7862076" y="6534013"/>
                </a:lnTo>
                <a:lnTo>
                  <a:pt x="7827020" y="6514466"/>
                </a:lnTo>
                <a:cubicBezTo>
                  <a:pt x="7731067" y="6463703"/>
                  <a:pt x="7625624" y="6412941"/>
                  <a:pt x="7558141" y="6362179"/>
                </a:cubicBezTo>
                <a:cubicBezTo>
                  <a:pt x="7513152" y="6339619"/>
                  <a:pt x="7468163" y="6339619"/>
                  <a:pt x="7423174" y="6317058"/>
                </a:cubicBezTo>
                <a:cubicBezTo>
                  <a:pt x="7153241" y="6204253"/>
                  <a:pt x="6928296" y="6091448"/>
                  <a:pt x="6725846" y="6001205"/>
                </a:cubicBezTo>
                <a:cubicBezTo>
                  <a:pt x="6523396" y="5910961"/>
                  <a:pt x="6320945" y="5798156"/>
                  <a:pt x="6096001" y="5707913"/>
                </a:cubicBezTo>
                <a:cubicBezTo>
                  <a:pt x="6118495" y="5753035"/>
                  <a:pt x="6275956" y="5798156"/>
                  <a:pt x="6343440" y="5843278"/>
                </a:cubicBezTo>
                <a:cubicBezTo>
                  <a:pt x="6500901" y="5910961"/>
                  <a:pt x="6703351" y="6001205"/>
                  <a:pt x="6860813" y="6091448"/>
                </a:cubicBezTo>
                <a:cubicBezTo>
                  <a:pt x="6905802" y="6091448"/>
                  <a:pt x="6973285" y="6114009"/>
                  <a:pt x="6928296" y="6136570"/>
                </a:cubicBezTo>
                <a:cubicBezTo>
                  <a:pt x="6928296" y="6136570"/>
                  <a:pt x="6905802" y="6136570"/>
                  <a:pt x="6883307" y="6136570"/>
                </a:cubicBezTo>
                <a:cubicBezTo>
                  <a:pt x="6815824" y="6114009"/>
                  <a:pt x="6770835" y="6091448"/>
                  <a:pt x="6748340" y="6091448"/>
                </a:cubicBezTo>
                <a:cubicBezTo>
                  <a:pt x="6731469" y="6057607"/>
                  <a:pt x="6689292" y="6036456"/>
                  <a:pt x="6640789" y="6027996"/>
                </a:cubicBezTo>
                <a:lnTo>
                  <a:pt x="6613373" y="6025672"/>
                </a:lnTo>
                <a:lnTo>
                  <a:pt x="6613373" y="6023766"/>
                </a:lnTo>
                <a:cubicBezTo>
                  <a:pt x="6613373" y="6023766"/>
                  <a:pt x="6590879" y="6023766"/>
                  <a:pt x="6590879" y="6023766"/>
                </a:cubicBezTo>
                <a:lnTo>
                  <a:pt x="6613373" y="6025672"/>
                </a:lnTo>
                <a:lnTo>
                  <a:pt x="6613373" y="6036809"/>
                </a:lnTo>
                <a:cubicBezTo>
                  <a:pt x="6613373" y="6046327"/>
                  <a:pt x="6613373" y="6046327"/>
                  <a:pt x="6613373" y="6046327"/>
                </a:cubicBezTo>
                <a:cubicBezTo>
                  <a:pt x="6500901" y="6001205"/>
                  <a:pt x="6410923" y="5933522"/>
                  <a:pt x="6298451" y="5888400"/>
                </a:cubicBezTo>
                <a:cubicBezTo>
                  <a:pt x="6275956" y="5888400"/>
                  <a:pt x="6253462" y="5865839"/>
                  <a:pt x="6230968" y="5865839"/>
                </a:cubicBezTo>
                <a:cubicBezTo>
                  <a:pt x="6230968" y="5865839"/>
                  <a:pt x="6208473" y="5865839"/>
                  <a:pt x="6185979" y="5865839"/>
                </a:cubicBezTo>
                <a:cubicBezTo>
                  <a:pt x="6208473" y="5865839"/>
                  <a:pt x="6230968" y="5888400"/>
                  <a:pt x="6208473" y="5888400"/>
                </a:cubicBezTo>
                <a:cubicBezTo>
                  <a:pt x="6185979" y="5888400"/>
                  <a:pt x="6163484" y="5865839"/>
                  <a:pt x="6140990" y="5865839"/>
                </a:cubicBezTo>
                <a:cubicBezTo>
                  <a:pt x="6118495" y="5843278"/>
                  <a:pt x="6051012" y="5820717"/>
                  <a:pt x="5961034" y="5798156"/>
                </a:cubicBezTo>
                <a:cubicBezTo>
                  <a:pt x="5938539" y="5798156"/>
                  <a:pt x="5916046" y="5775596"/>
                  <a:pt x="5893551" y="5775596"/>
                </a:cubicBezTo>
                <a:cubicBezTo>
                  <a:pt x="5871056" y="5775596"/>
                  <a:pt x="5848562" y="5775596"/>
                  <a:pt x="5848562" y="5775596"/>
                </a:cubicBezTo>
                <a:cubicBezTo>
                  <a:pt x="5893551" y="5798156"/>
                  <a:pt x="5961034" y="5820717"/>
                  <a:pt x="6028517" y="5865839"/>
                </a:cubicBezTo>
                <a:cubicBezTo>
                  <a:pt x="6028517" y="5843278"/>
                  <a:pt x="6028517" y="5843278"/>
                  <a:pt x="6073506" y="5843278"/>
                </a:cubicBezTo>
                <a:cubicBezTo>
                  <a:pt x="6118495" y="5865839"/>
                  <a:pt x="6118495" y="5888400"/>
                  <a:pt x="6118495" y="5888400"/>
                </a:cubicBezTo>
                <a:cubicBezTo>
                  <a:pt x="6140990" y="5910961"/>
                  <a:pt x="6185979" y="5910961"/>
                  <a:pt x="6230968" y="5933522"/>
                </a:cubicBezTo>
                <a:cubicBezTo>
                  <a:pt x="6320945" y="5956083"/>
                  <a:pt x="6343440" y="6001205"/>
                  <a:pt x="6478407" y="6046327"/>
                </a:cubicBezTo>
                <a:cubicBezTo>
                  <a:pt x="6433418" y="6023766"/>
                  <a:pt x="6410923" y="6001205"/>
                  <a:pt x="6365934" y="5978644"/>
                </a:cubicBezTo>
                <a:cubicBezTo>
                  <a:pt x="6320945" y="5956083"/>
                  <a:pt x="6253462" y="5933522"/>
                  <a:pt x="6208473" y="5910961"/>
                </a:cubicBezTo>
                <a:cubicBezTo>
                  <a:pt x="6320945" y="5933522"/>
                  <a:pt x="6365934" y="5956083"/>
                  <a:pt x="6388429" y="5978644"/>
                </a:cubicBezTo>
                <a:cubicBezTo>
                  <a:pt x="6523396" y="6046327"/>
                  <a:pt x="6658362" y="6114009"/>
                  <a:pt x="6770835" y="6159131"/>
                </a:cubicBezTo>
                <a:cubicBezTo>
                  <a:pt x="6838318" y="6204253"/>
                  <a:pt x="6973285" y="6249375"/>
                  <a:pt x="6995779" y="6271936"/>
                </a:cubicBezTo>
                <a:cubicBezTo>
                  <a:pt x="7153241" y="6317058"/>
                  <a:pt x="7198230" y="6339619"/>
                  <a:pt x="7243219" y="6384740"/>
                </a:cubicBezTo>
                <a:cubicBezTo>
                  <a:pt x="7265713" y="6407301"/>
                  <a:pt x="7288207" y="6407301"/>
                  <a:pt x="7333196" y="6429862"/>
                </a:cubicBezTo>
                <a:cubicBezTo>
                  <a:pt x="7378185" y="6452423"/>
                  <a:pt x="7423174" y="6474984"/>
                  <a:pt x="7400680" y="6474984"/>
                </a:cubicBezTo>
                <a:cubicBezTo>
                  <a:pt x="7400680" y="6497545"/>
                  <a:pt x="7310702" y="6474984"/>
                  <a:pt x="7288207" y="6474984"/>
                </a:cubicBezTo>
                <a:cubicBezTo>
                  <a:pt x="7265713" y="6474984"/>
                  <a:pt x="7355691" y="6497545"/>
                  <a:pt x="7310702" y="6520106"/>
                </a:cubicBezTo>
                <a:cubicBezTo>
                  <a:pt x="7310702" y="6520106"/>
                  <a:pt x="7333196" y="6520106"/>
                  <a:pt x="7355691" y="6542667"/>
                </a:cubicBezTo>
                <a:cubicBezTo>
                  <a:pt x="7400680" y="6542667"/>
                  <a:pt x="7423174" y="6565228"/>
                  <a:pt x="7423174" y="6565228"/>
                </a:cubicBezTo>
                <a:cubicBezTo>
                  <a:pt x="7445669" y="6587789"/>
                  <a:pt x="7445669" y="6587789"/>
                  <a:pt x="7445669" y="6587789"/>
                </a:cubicBezTo>
                <a:cubicBezTo>
                  <a:pt x="7490658" y="6610350"/>
                  <a:pt x="7513152" y="6610350"/>
                  <a:pt x="7535647" y="6632911"/>
                </a:cubicBezTo>
                <a:cubicBezTo>
                  <a:pt x="7625624" y="6655471"/>
                  <a:pt x="7715602" y="6700593"/>
                  <a:pt x="7738097" y="6745715"/>
                </a:cubicBezTo>
                <a:cubicBezTo>
                  <a:pt x="7760591" y="6745715"/>
                  <a:pt x="7783086" y="6768276"/>
                  <a:pt x="7805580" y="6790837"/>
                </a:cubicBezTo>
                <a:cubicBezTo>
                  <a:pt x="7738097" y="6790837"/>
                  <a:pt x="7693108" y="6768276"/>
                  <a:pt x="7670613" y="6745715"/>
                </a:cubicBezTo>
                <a:cubicBezTo>
                  <a:pt x="7648119" y="6745715"/>
                  <a:pt x="7625624" y="6745715"/>
                  <a:pt x="7580636" y="6723154"/>
                </a:cubicBezTo>
                <a:cubicBezTo>
                  <a:pt x="7535647" y="6745715"/>
                  <a:pt x="7535647" y="6745715"/>
                  <a:pt x="7558141" y="6768276"/>
                </a:cubicBezTo>
                <a:cubicBezTo>
                  <a:pt x="7603130" y="6790837"/>
                  <a:pt x="7648119" y="6813398"/>
                  <a:pt x="7693108" y="6835959"/>
                </a:cubicBezTo>
                <a:cubicBezTo>
                  <a:pt x="7693108" y="6835959"/>
                  <a:pt x="7670613" y="6835959"/>
                  <a:pt x="7670613" y="6835959"/>
                </a:cubicBezTo>
                <a:cubicBezTo>
                  <a:pt x="7625624" y="6813398"/>
                  <a:pt x="7580636" y="6790837"/>
                  <a:pt x="7535647" y="6768276"/>
                </a:cubicBezTo>
                <a:cubicBezTo>
                  <a:pt x="7535647" y="6768276"/>
                  <a:pt x="7513152" y="6745715"/>
                  <a:pt x="7513152" y="6745715"/>
                </a:cubicBezTo>
                <a:cubicBezTo>
                  <a:pt x="7445669" y="6745715"/>
                  <a:pt x="7423174" y="6723154"/>
                  <a:pt x="7423174" y="6700593"/>
                </a:cubicBezTo>
                <a:cubicBezTo>
                  <a:pt x="7423174" y="6700593"/>
                  <a:pt x="7468163" y="6723154"/>
                  <a:pt x="7490658" y="6723154"/>
                </a:cubicBezTo>
                <a:cubicBezTo>
                  <a:pt x="7468163" y="6700593"/>
                  <a:pt x="7445669" y="6700593"/>
                  <a:pt x="7445669" y="6678032"/>
                </a:cubicBezTo>
                <a:cubicBezTo>
                  <a:pt x="7423174" y="6678032"/>
                  <a:pt x="7378185" y="6678032"/>
                  <a:pt x="7355691" y="6678032"/>
                </a:cubicBezTo>
                <a:cubicBezTo>
                  <a:pt x="7310702" y="6678032"/>
                  <a:pt x="7265713" y="6655471"/>
                  <a:pt x="7265713" y="6678032"/>
                </a:cubicBezTo>
                <a:cubicBezTo>
                  <a:pt x="7265713" y="6700593"/>
                  <a:pt x="7333196" y="6700593"/>
                  <a:pt x="7378185" y="6723154"/>
                </a:cubicBezTo>
                <a:cubicBezTo>
                  <a:pt x="7445669" y="6745715"/>
                  <a:pt x="7535647" y="6768276"/>
                  <a:pt x="7513152" y="6813398"/>
                </a:cubicBezTo>
                <a:cubicBezTo>
                  <a:pt x="7423174" y="6768276"/>
                  <a:pt x="7310702" y="6745715"/>
                  <a:pt x="7243219" y="6723154"/>
                </a:cubicBezTo>
                <a:cubicBezTo>
                  <a:pt x="7063263" y="6655471"/>
                  <a:pt x="6950790" y="6565228"/>
                  <a:pt x="6815824" y="6497545"/>
                </a:cubicBezTo>
                <a:cubicBezTo>
                  <a:pt x="6725846" y="6452423"/>
                  <a:pt x="6613373" y="6407301"/>
                  <a:pt x="6500901" y="6362179"/>
                </a:cubicBezTo>
                <a:cubicBezTo>
                  <a:pt x="6388429" y="6317058"/>
                  <a:pt x="6298451" y="6339619"/>
                  <a:pt x="6208473" y="6317058"/>
                </a:cubicBezTo>
                <a:cubicBezTo>
                  <a:pt x="6275956" y="6339619"/>
                  <a:pt x="6365934" y="6384740"/>
                  <a:pt x="6388429" y="6407301"/>
                </a:cubicBezTo>
                <a:cubicBezTo>
                  <a:pt x="6455912" y="6429862"/>
                  <a:pt x="6500901" y="6474984"/>
                  <a:pt x="6568385" y="6497545"/>
                </a:cubicBezTo>
                <a:cubicBezTo>
                  <a:pt x="6703351" y="6565228"/>
                  <a:pt x="6860813" y="6632911"/>
                  <a:pt x="6950790" y="6700593"/>
                </a:cubicBezTo>
                <a:cubicBezTo>
                  <a:pt x="7130746" y="6768276"/>
                  <a:pt x="7220724" y="6835959"/>
                  <a:pt x="7333196" y="6903642"/>
                </a:cubicBezTo>
                <a:cubicBezTo>
                  <a:pt x="7378185" y="6903642"/>
                  <a:pt x="7400680" y="6926202"/>
                  <a:pt x="7423174" y="6948763"/>
                </a:cubicBezTo>
                <a:cubicBezTo>
                  <a:pt x="7445669" y="6948763"/>
                  <a:pt x="7468163" y="6948763"/>
                  <a:pt x="7468163" y="6971324"/>
                </a:cubicBezTo>
                <a:cubicBezTo>
                  <a:pt x="7445669" y="6971324"/>
                  <a:pt x="7423174" y="6948763"/>
                  <a:pt x="7400680" y="6948763"/>
                </a:cubicBezTo>
                <a:cubicBezTo>
                  <a:pt x="7378185" y="6948763"/>
                  <a:pt x="7355691" y="6926202"/>
                  <a:pt x="7355691" y="6926202"/>
                </a:cubicBezTo>
                <a:cubicBezTo>
                  <a:pt x="7355691" y="6926202"/>
                  <a:pt x="7333196" y="6903642"/>
                  <a:pt x="7310702" y="6903642"/>
                </a:cubicBezTo>
                <a:cubicBezTo>
                  <a:pt x="7288207" y="6903642"/>
                  <a:pt x="7265713" y="6881081"/>
                  <a:pt x="7243219" y="6881081"/>
                </a:cubicBezTo>
                <a:cubicBezTo>
                  <a:pt x="7198230" y="6858520"/>
                  <a:pt x="7153241" y="6835959"/>
                  <a:pt x="7130746" y="6813398"/>
                </a:cubicBezTo>
                <a:cubicBezTo>
                  <a:pt x="7063263" y="6768276"/>
                  <a:pt x="6973285" y="6745715"/>
                  <a:pt x="6928296" y="6700593"/>
                </a:cubicBezTo>
                <a:cubicBezTo>
                  <a:pt x="6905802" y="6700593"/>
                  <a:pt x="6883307" y="6678032"/>
                  <a:pt x="6860813" y="6655471"/>
                </a:cubicBezTo>
                <a:cubicBezTo>
                  <a:pt x="6838318" y="6678032"/>
                  <a:pt x="6905802" y="6700593"/>
                  <a:pt x="6883307" y="6700593"/>
                </a:cubicBezTo>
                <a:cubicBezTo>
                  <a:pt x="6838318" y="6700593"/>
                  <a:pt x="6838318" y="6700593"/>
                  <a:pt x="6883307" y="6723154"/>
                </a:cubicBezTo>
                <a:cubicBezTo>
                  <a:pt x="6928296" y="6745715"/>
                  <a:pt x="6928296" y="6745715"/>
                  <a:pt x="6928296" y="6745715"/>
                </a:cubicBezTo>
                <a:cubicBezTo>
                  <a:pt x="6928296" y="6768276"/>
                  <a:pt x="6928296" y="6768276"/>
                  <a:pt x="6950790" y="6768276"/>
                </a:cubicBezTo>
                <a:cubicBezTo>
                  <a:pt x="6973285" y="6768276"/>
                  <a:pt x="7018274" y="6790837"/>
                  <a:pt x="6973285" y="6790837"/>
                </a:cubicBezTo>
                <a:cubicBezTo>
                  <a:pt x="6950790" y="6790837"/>
                  <a:pt x="6950790" y="6790837"/>
                  <a:pt x="6950790" y="6813398"/>
                </a:cubicBezTo>
                <a:cubicBezTo>
                  <a:pt x="6950790" y="6813398"/>
                  <a:pt x="6973285" y="6813398"/>
                  <a:pt x="6973285" y="6813398"/>
                </a:cubicBezTo>
                <a:cubicBezTo>
                  <a:pt x="7063263" y="6813398"/>
                  <a:pt x="7130746" y="6858520"/>
                  <a:pt x="7220724" y="6881081"/>
                </a:cubicBezTo>
                <a:cubicBezTo>
                  <a:pt x="7130746" y="6881081"/>
                  <a:pt x="7130746" y="6881081"/>
                  <a:pt x="7153241" y="6926202"/>
                </a:cubicBezTo>
                <a:cubicBezTo>
                  <a:pt x="7175735" y="6971324"/>
                  <a:pt x="7063263" y="6948763"/>
                  <a:pt x="7018274" y="6926202"/>
                </a:cubicBezTo>
                <a:cubicBezTo>
                  <a:pt x="7018274" y="6948763"/>
                  <a:pt x="7040768" y="6971324"/>
                  <a:pt x="7063263" y="6993885"/>
                </a:cubicBezTo>
                <a:cubicBezTo>
                  <a:pt x="6973285" y="6948763"/>
                  <a:pt x="6883307" y="6926202"/>
                  <a:pt x="6793329" y="6903642"/>
                </a:cubicBezTo>
                <a:cubicBezTo>
                  <a:pt x="6838318" y="6903642"/>
                  <a:pt x="6815824" y="6881081"/>
                  <a:pt x="6883307" y="6881081"/>
                </a:cubicBezTo>
                <a:cubicBezTo>
                  <a:pt x="6928296" y="6881081"/>
                  <a:pt x="6928296" y="6881081"/>
                  <a:pt x="6905802" y="6858520"/>
                </a:cubicBezTo>
                <a:cubicBezTo>
                  <a:pt x="6883307" y="6858520"/>
                  <a:pt x="6838318" y="6858520"/>
                  <a:pt x="6838318" y="6858520"/>
                </a:cubicBezTo>
                <a:cubicBezTo>
                  <a:pt x="6793329" y="6858520"/>
                  <a:pt x="6748340" y="6881081"/>
                  <a:pt x="6658362" y="6835959"/>
                </a:cubicBezTo>
                <a:cubicBezTo>
                  <a:pt x="6568385" y="6813398"/>
                  <a:pt x="6478407" y="6790837"/>
                  <a:pt x="6410923" y="6768276"/>
                </a:cubicBezTo>
                <a:cubicBezTo>
                  <a:pt x="6388429" y="6745715"/>
                  <a:pt x="6343440" y="6723154"/>
                  <a:pt x="6298451" y="6723154"/>
                </a:cubicBezTo>
                <a:cubicBezTo>
                  <a:pt x="6275956" y="6723154"/>
                  <a:pt x="6275956" y="6745715"/>
                  <a:pt x="6298451" y="6745715"/>
                </a:cubicBezTo>
                <a:cubicBezTo>
                  <a:pt x="6298451" y="6768276"/>
                  <a:pt x="6320945" y="6768276"/>
                  <a:pt x="6298451" y="6768276"/>
                </a:cubicBezTo>
                <a:cubicBezTo>
                  <a:pt x="6388429" y="6835959"/>
                  <a:pt x="6523396" y="6903642"/>
                  <a:pt x="6613373" y="6948763"/>
                </a:cubicBezTo>
                <a:cubicBezTo>
                  <a:pt x="6658362" y="6971324"/>
                  <a:pt x="6680857" y="6993885"/>
                  <a:pt x="6725846" y="7016446"/>
                </a:cubicBezTo>
                <a:cubicBezTo>
                  <a:pt x="6815824" y="7061568"/>
                  <a:pt x="6838318" y="7084129"/>
                  <a:pt x="6950790" y="7129251"/>
                </a:cubicBezTo>
                <a:cubicBezTo>
                  <a:pt x="6883307" y="7129251"/>
                  <a:pt x="6860813" y="7106690"/>
                  <a:pt x="6838318" y="7106690"/>
                </a:cubicBezTo>
                <a:cubicBezTo>
                  <a:pt x="6838318" y="7106690"/>
                  <a:pt x="6860813" y="7129251"/>
                  <a:pt x="6838318" y="7129251"/>
                </a:cubicBezTo>
                <a:cubicBezTo>
                  <a:pt x="6793329" y="7106690"/>
                  <a:pt x="6770835" y="7106690"/>
                  <a:pt x="6748340" y="7084129"/>
                </a:cubicBezTo>
                <a:cubicBezTo>
                  <a:pt x="6770835" y="7084129"/>
                  <a:pt x="6793329" y="7084129"/>
                  <a:pt x="6815824" y="7106690"/>
                </a:cubicBezTo>
                <a:cubicBezTo>
                  <a:pt x="6770835" y="7061568"/>
                  <a:pt x="6703351" y="7039007"/>
                  <a:pt x="6680857" y="7016446"/>
                </a:cubicBezTo>
                <a:cubicBezTo>
                  <a:pt x="6590879" y="6948763"/>
                  <a:pt x="6433418" y="6881081"/>
                  <a:pt x="6298451" y="6813398"/>
                </a:cubicBezTo>
                <a:cubicBezTo>
                  <a:pt x="6163484" y="6768276"/>
                  <a:pt x="6051012" y="6700593"/>
                  <a:pt x="5916046" y="6632911"/>
                </a:cubicBezTo>
                <a:cubicBezTo>
                  <a:pt x="5893551" y="6632911"/>
                  <a:pt x="5893551" y="6632911"/>
                  <a:pt x="5871056" y="6610350"/>
                </a:cubicBezTo>
                <a:cubicBezTo>
                  <a:pt x="5848562" y="6610350"/>
                  <a:pt x="5803573" y="6587789"/>
                  <a:pt x="5781078" y="6587789"/>
                </a:cubicBezTo>
                <a:cubicBezTo>
                  <a:pt x="5533639" y="6474984"/>
                  <a:pt x="5308694" y="6362179"/>
                  <a:pt x="5061256" y="6226814"/>
                </a:cubicBezTo>
                <a:cubicBezTo>
                  <a:pt x="4903794" y="6181692"/>
                  <a:pt x="4813816" y="6114009"/>
                  <a:pt x="4678849" y="6068888"/>
                </a:cubicBezTo>
                <a:cubicBezTo>
                  <a:pt x="4656355" y="6091448"/>
                  <a:pt x="4723838" y="6114009"/>
                  <a:pt x="4768827" y="6136570"/>
                </a:cubicBezTo>
                <a:cubicBezTo>
                  <a:pt x="4768827" y="6136570"/>
                  <a:pt x="4768827" y="6136570"/>
                  <a:pt x="4768827" y="6159131"/>
                </a:cubicBezTo>
                <a:cubicBezTo>
                  <a:pt x="4813816" y="6159131"/>
                  <a:pt x="4836311" y="6181692"/>
                  <a:pt x="4881300" y="6204253"/>
                </a:cubicBezTo>
                <a:cubicBezTo>
                  <a:pt x="4948783" y="6226814"/>
                  <a:pt x="5016266" y="6249375"/>
                  <a:pt x="5038761" y="6294497"/>
                </a:cubicBezTo>
                <a:cubicBezTo>
                  <a:pt x="5083750" y="6294497"/>
                  <a:pt x="5128739" y="6317058"/>
                  <a:pt x="5151233" y="6339619"/>
                </a:cubicBezTo>
                <a:cubicBezTo>
                  <a:pt x="5263705" y="6384740"/>
                  <a:pt x="5308694" y="6429862"/>
                  <a:pt x="5398672" y="6452423"/>
                </a:cubicBezTo>
                <a:cubicBezTo>
                  <a:pt x="5421167" y="6452423"/>
                  <a:pt x="5443662" y="6452423"/>
                  <a:pt x="5443662" y="6474984"/>
                </a:cubicBezTo>
                <a:cubicBezTo>
                  <a:pt x="5511145" y="6497545"/>
                  <a:pt x="5646111" y="6542667"/>
                  <a:pt x="5668606" y="6587789"/>
                </a:cubicBezTo>
                <a:cubicBezTo>
                  <a:pt x="5736089" y="6610350"/>
                  <a:pt x="5758584" y="6632911"/>
                  <a:pt x="5871056" y="6655471"/>
                </a:cubicBezTo>
                <a:cubicBezTo>
                  <a:pt x="5826067" y="6632911"/>
                  <a:pt x="5781078" y="6610350"/>
                  <a:pt x="5736089" y="6587789"/>
                </a:cubicBezTo>
                <a:cubicBezTo>
                  <a:pt x="5736089" y="6587789"/>
                  <a:pt x="5758584" y="6587789"/>
                  <a:pt x="5758584" y="6587789"/>
                </a:cubicBezTo>
                <a:cubicBezTo>
                  <a:pt x="5803573" y="6610350"/>
                  <a:pt x="5848562" y="6632911"/>
                  <a:pt x="5893551" y="6655471"/>
                </a:cubicBezTo>
                <a:cubicBezTo>
                  <a:pt x="5916046" y="6678032"/>
                  <a:pt x="5893551" y="6678032"/>
                  <a:pt x="5893551" y="6700593"/>
                </a:cubicBezTo>
                <a:cubicBezTo>
                  <a:pt x="5938539" y="6723154"/>
                  <a:pt x="5983528" y="6745715"/>
                  <a:pt x="6028517" y="6768276"/>
                </a:cubicBezTo>
                <a:cubicBezTo>
                  <a:pt x="6140990" y="6813398"/>
                  <a:pt x="6140990" y="6835959"/>
                  <a:pt x="6253462" y="6881081"/>
                </a:cubicBezTo>
                <a:cubicBezTo>
                  <a:pt x="6298451" y="6903642"/>
                  <a:pt x="6298451" y="6926202"/>
                  <a:pt x="6365934" y="6926202"/>
                </a:cubicBezTo>
                <a:cubicBezTo>
                  <a:pt x="6365934" y="6926202"/>
                  <a:pt x="6320945" y="6903642"/>
                  <a:pt x="6343440" y="6903642"/>
                </a:cubicBezTo>
                <a:cubicBezTo>
                  <a:pt x="6399676" y="6903642"/>
                  <a:pt x="6427794" y="6914922"/>
                  <a:pt x="6447477" y="6929023"/>
                </a:cubicBezTo>
                <a:lnTo>
                  <a:pt x="6471976" y="6950228"/>
                </a:lnTo>
                <a:lnTo>
                  <a:pt x="6455912" y="6948763"/>
                </a:lnTo>
                <a:cubicBezTo>
                  <a:pt x="6455912" y="6971324"/>
                  <a:pt x="6365934" y="6948763"/>
                  <a:pt x="6455912" y="6993885"/>
                </a:cubicBezTo>
                <a:cubicBezTo>
                  <a:pt x="6500901" y="6993885"/>
                  <a:pt x="6523396" y="7016446"/>
                  <a:pt x="6478407" y="7016446"/>
                </a:cubicBezTo>
                <a:cubicBezTo>
                  <a:pt x="6433418" y="7016446"/>
                  <a:pt x="6410923" y="7016446"/>
                  <a:pt x="6388429" y="6993885"/>
                </a:cubicBezTo>
                <a:cubicBezTo>
                  <a:pt x="6298451" y="6948763"/>
                  <a:pt x="6230968" y="6926202"/>
                  <a:pt x="6185979" y="6881081"/>
                </a:cubicBezTo>
                <a:cubicBezTo>
                  <a:pt x="6073506" y="6813398"/>
                  <a:pt x="5848562" y="6768276"/>
                  <a:pt x="5736089" y="6700593"/>
                </a:cubicBezTo>
                <a:cubicBezTo>
                  <a:pt x="5758584" y="6678032"/>
                  <a:pt x="5803573" y="6700593"/>
                  <a:pt x="5803573" y="6700593"/>
                </a:cubicBezTo>
                <a:cubicBezTo>
                  <a:pt x="5691100" y="6632911"/>
                  <a:pt x="5556134" y="6610350"/>
                  <a:pt x="5421167" y="6565228"/>
                </a:cubicBezTo>
                <a:cubicBezTo>
                  <a:pt x="5376178" y="6542667"/>
                  <a:pt x="5376178" y="6565228"/>
                  <a:pt x="5398672" y="6587789"/>
                </a:cubicBezTo>
                <a:cubicBezTo>
                  <a:pt x="5421167" y="6587789"/>
                  <a:pt x="5488650" y="6610350"/>
                  <a:pt x="5443662" y="6610350"/>
                </a:cubicBezTo>
                <a:cubicBezTo>
                  <a:pt x="5376178" y="6610350"/>
                  <a:pt x="5376178" y="6587789"/>
                  <a:pt x="5331189" y="6587789"/>
                </a:cubicBezTo>
                <a:cubicBezTo>
                  <a:pt x="5196222" y="6587789"/>
                  <a:pt x="5196222" y="6587789"/>
                  <a:pt x="5331189" y="6655471"/>
                </a:cubicBezTo>
                <a:cubicBezTo>
                  <a:pt x="5353683" y="6678032"/>
                  <a:pt x="5353683" y="6678032"/>
                  <a:pt x="5353683" y="6678032"/>
                </a:cubicBezTo>
                <a:cubicBezTo>
                  <a:pt x="5331189" y="6678032"/>
                  <a:pt x="5308694" y="6678032"/>
                  <a:pt x="5308694" y="6678032"/>
                </a:cubicBezTo>
                <a:cubicBezTo>
                  <a:pt x="5331189" y="6700593"/>
                  <a:pt x="5331189" y="6700593"/>
                  <a:pt x="5353683" y="6723154"/>
                </a:cubicBezTo>
                <a:cubicBezTo>
                  <a:pt x="5398672" y="6745715"/>
                  <a:pt x="5511145" y="6790837"/>
                  <a:pt x="5578628" y="6813398"/>
                </a:cubicBezTo>
                <a:cubicBezTo>
                  <a:pt x="5556134" y="6813398"/>
                  <a:pt x="5556134" y="6813398"/>
                  <a:pt x="5533639" y="6813398"/>
                </a:cubicBezTo>
                <a:cubicBezTo>
                  <a:pt x="5533639" y="6835959"/>
                  <a:pt x="5533639" y="6835959"/>
                  <a:pt x="5533639" y="6835959"/>
                </a:cubicBezTo>
                <a:cubicBezTo>
                  <a:pt x="5556134" y="6858520"/>
                  <a:pt x="5691100" y="6903642"/>
                  <a:pt x="5623617" y="6881081"/>
                </a:cubicBezTo>
                <a:cubicBezTo>
                  <a:pt x="5578628" y="6881081"/>
                  <a:pt x="5533639" y="6858520"/>
                  <a:pt x="5488650" y="6835959"/>
                </a:cubicBezTo>
                <a:cubicBezTo>
                  <a:pt x="5421167" y="6790837"/>
                  <a:pt x="5376178" y="6768276"/>
                  <a:pt x="5286200" y="6723154"/>
                </a:cubicBezTo>
                <a:cubicBezTo>
                  <a:pt x="5263705" y="6723154"/>
                  <a:pt x="5241211" y="6745715"/>
                  <a:pt x="5218717" y="6745715"/>
                </a:cubicBezTo>
                <a:cubicBezTo>
                  <a:pt x="5218717" y="6745715"/>
                  <a:pt x="5308694" y="6768276"/>
                  <a:pt x="5241211" y="6768276"/>
                </a:cubicBezTo>
                <a:cubicBezTo>
                  <a:pt x="5218717" y="6745715"/>
                  <a:pt x="5196222" y="6745715"/>
                  <a:pt x="5173728" y="6723154"/>
                </a:cubicBezTo>
                <a:cubicBezTo>
                  <a:pt x="5016266" y="6678032"/>
                  <a:pt x="4926288" y="6610350"/>
                  <a:pt x="4813816" y="6565228"/>
                </a:cubicBezTo>
                <a:cubicBezTo>
                  <a:pt x="4768827" y="6565228"/>
                  <a:pt x="4813816" y="6587789"/>
                  <a:pt x="4836311" y="6610350"/>
                </a:cubicBezTo>
                <a:cubicBezTo>
                  <a:pt x="4948783" y="6632911"/>
                  <a:pt x="4881300" y="6632911"/>
                  <a:pt x="4881300" y="6632911"/>
                </a:cubicBezTo>
                <a:cubicBezTo>
                  <a:pt x="4971278" y="6678032"/>
                  <a:pt x="5016266" y="6700593"/>
                  <a:pt x="5083750" y="6723154"/>
                </a:cubicBezTo>
                <a:cubicBezTo>
                  <a:pt x="5128739" y="6745715"/>
                  <a:pt x="5106244" y="6745715"/>
                  <a:pt x="5083750" y="6745715"/>
                </a:cubicBezTo>
                <a:cubicBezTo>
                  <a:pt x="5151233" y="6790837"/>
                  <a:pt x="5218717" y="6835959"/>
                  <a:pt x="5263705" y="6858520"/>
                </a:cubicBezTo>
                <a:cubicBezTo>
                  <a:pt x="5218717" y="6858520"/>
                  <a:pt x="5196222" y="6835959"/>
                  <a:pt x="5173728" y="6835959"/>
                </a:cubicBezTo>
                <a:cubicBezTo>
                  <a:pt x="5173728" y="6835959"/>
                  <a:pt x="5241211" y="6881081"/>
                  <a:pt x="5128739" y="6858520"/>
                </a:cubicBezTo>
                <a:cubicBezTo>
                  <a:pt x="5061256" y="6858520"/>
                  <a:pt x="5061256" y="6835959"/>
                  <a:pt x="5038761" y="6813398"/>
                </a:cubicBezTo>
                <a:cubicBezTo>
                  <a:pt x="4971278" y="6790837"/>
                  <a:pt x="4903794" y="6745715"/>
                  <a:pt x="4858805" y="6723154"/>
                </a:cubicBezTo>
                <a:cubicBezTo>
                  <a:pt x="4768827" y="6678032"/>
                  <a:pt x="4678849" y="6610350"/>
                  <a:pt x="4588872" y="6565228"/>
                </a:cubicBezTo>
                <a:cubicBezTo>
                  <a:pt x="4408916" y="6474984"/>
                  <a:pt x="4183971" y="6384740"/>
                  <a:pt x="4049004" y="6294497"/>
                </a:cubicBezTo>
                <a:cubicBezTo>
                  <a:pt x="4004015" y="6271936"/>
                  <a:pt x="3981521" y="6249375"/>
                  <a:pt x="3959027" y="6249375"/>
                </a:cubicBezTo>
                <a:cubicBezTo>
                  <a:pt x="3936532" y="6249375"/>
                  <a:pt x="3936532" y="6249375"/>
                  <a:pt x="3891543" y="6249375"/>
                </a:cubicBezTo>
                <a:cubicBezTo>
                  <a:pt x="3869049" y="6226814"/>
                  <a:pt x="3891543" y="6226814"/>
                  <a:pt x="3891543" y="6226814"/>
                </a:cubicBezTo>
                <a:cubicBezTo>
                  <a:pt x="3869049" y="6204253"/>
                  <a:pt x="3824060" y="6181692"/>
                  <a:pt x="3779071" y="6159131"/>
                </a:cubicBezTo>
                <a:cubicBezTo>
                  <a:pt x="3689093" y="6136570"/>
                  <a:pt x="3644104" y="6091448"/>
                  <a:pt x="3576621" y="6068888"/>
                </a:cubicBezTo>
                <a:cubicBezTo>
                  <a:pt x="3554126" y="6068888"/>
                  <a:pt x="3554126" y="6068888"/>
                  <a:pt x="3554126" y="6091448"/>
                </a:cubicBezTo>
                <a:cubicBezTo>
                  <a:pt x="3531632" y="6068888"/>
                  <a:pt x="3486643" y="6068888"/>
                  <a:pt x="3464148" y="6046327"/>
                </a:cubicBezTo>
                <a:cubicBezTo>
                  <a:pt x="3419159" y="6046327"/>
                  <a:pt x="3419159" y="6023766"/>
                  <a:pt x="3374170" y="6023766"/>
                </a:cubicBezTo>
                <a:lnTo>
                  <a:pt x="3284193" y="5978644"/>
                </a:lnTo>
                <a:lnTo>
                  <a:pt x="3284193" y="5978644"/>
                </a:lnTo>
                <a:lnTo>
                  <a:pt x="3284192" y="5978644"/>
                </a:lnTo>
                <a:lnTo>
                  <a:pt x="3261699" y="5967364"/>
                </a:lnTo>
                <a:lnTo>
                  <a:pt x="3261698" y="5967363"/>
                </a:lnTo>
                <a:cubicBezTo>
                  <a:pt x="3256074" y="5961723"/>
                  <a:pt x="3250451" y="5956083"/>
                  <a:pt x="3239203" y="5956083"/>
                </a:cubicBezTo>
                <a:lnTo>
                  <a:pt x="3261699" y="5967364"/>
                </a:lnTo>
                <a:lnTo>
                  <a:pt x="3270837" y="5975119"/>
                </a:lnTo>
                <a:lnTo>
                  <a:pt x="3284192" y="5978644"/>
                </a:lnTo>
                <a:lnTo>
                  <a:pt x="3284193" y="5978644"/>
                </a:lnTo>
                <a:lnTo>
                  <a:pt x="3288059" y="5992039"/>
                </a:lnTo>
                <a:cubicBezTo>
                  <a:pt x="3295440" y="6002615"/>
                  <a:pt x="3312310" y="6006845"/>
                  <a:pt x="3329181" y="6023766"/>
                </a:cubicBezTo>
                <a:cubicBezTo>
                  <a:pt x="3351676" y="6046327"/>
                  <a:pt x="3396665" y="6068888"/>
                  <a:pt x="3419159" y="6068888"/>
                </a:cubicBezTo>
                <a:cubicBezTo>
                  <a:pt x="3464148" y="6114009"/>
                  <a:pt x="3599115" y="6159131"/>
                  <a:pt x="3644104" y="6204253"/>
                </a:cubicBezTo>
                <a:cubicBezTo>
                  <a:pt x="3756576" y="6249375"/>
                  <a:pt x="3801565" y="6294497"/>
                  <a:pt x="3869049" y="6339619"/>
                </a:cubicBezTo>
                <a:cubicBezTo>
                  <a:pt x="4004015" y="6407301"/>
                  <a:pt x="4138982" y="6474984"/>
                  <a:pt x="4251454" y="6542667"/>
                </a:cubicBezTo>
                <a:cubicBezTo>
                  <a:pt x="4296443" y="6542667"/>
                  <a:pt x="4341432" y="6565228"/>
                  <a:pt x="4341432" y="6587789"/>
                </a:cubicBezTo>
                <a:cubicBezTo>
                  <a:pt x="4363927" y="6587789"/>
                  <a:pt x="4386421" y="6587789"/>
                  <a:pt x="4386421" y="6610350"/>
                </a:cubicBezTo>
                <a:cubicBezTo>
                  <a:pt x="4408916" y="6565228"/>
                  <a:pt x="4476399" y="6610350"/>
                  <a:pt x="4521389" y="6632911"/>
                </a:cubicBezTo>
                <a:cubicBezTo>
                  <a:pt x="4566377" y="6632911"/>
                  <a:pt x="4566377" y="6610350"/>
                  <a:pt x="4521389" y="6587789"/>
                </a:cubicBezTo>
                <a:cubicBezTo>
                  <a:pt x="4476399" y="6565228"/>
                  <a:pt x="4431410" y="6542667"/>
                  <a:pt x="4386421" y="6520106"/>
                </a:cubicBezTo>
                <a:cubicBezTo>
                  <a:pt x="4431410" y="6520106"/>
                  <a:pt x="4476399" y="6520106"/>
                  <a:pt x="4521389" y="6565228"/>
                </a:cubicBezTo>
                <a:cubicBezTo>
                  <a:pt x="4543883" y="6587789"/>
                  <a:pt x="4611366" y="6610350"/>
                  <a:pt x="4678849" y="6632911"/>
                </a:cubicBezTo>
                <a:cubicBezTo>
                  <a:pt x="4701344" y="6655471"/>
                  <a:pt x="4746333" y="6655471"/>
                  <a:pt x="4723838" y="6678032"/>
                </a:cubicBezTo>
                <a:cubicBezTo>
                  <a:pt x="4701344" y="6678032"/>
                  <a:pt x="4678849" y="6678032"/>
                  <a:pt x="4611366" y="6655471"/>
                </a:cubicBezTo>
                <a:cubicBezTo>
                  <a:pt x="4588872" y="6632911"/>
                  <a:pt x="4588872" y="6655471"/>
                  <a:pt x="4588872" y="6655471"/>
                </a:cubicBezTo>
                <a:cubicBezTo>
                  <a:pt x="4566377" y="6655471"/>
                  <a:pt x="4566377" y="6655471"/>
                  <a:pt x="4566377" y="6655471"/>
                </a:cubicBezTo>
                <a:cubicBezTo>
                  <a:pt x="4588872" y="6678032"/>
                  <a:pt x="4678849" y="6700593"/>
                  <a:pt x="4678849" y="6723154"/>
                </a:cubicBezTo>
                <a:cubicBezTo>
                  <a:pt x="4633860" y="6700593"/>
                  <a:pt x="4588872" y="6678032"/>
                  <a:pt x="4543883" y="6678032"/>
                </a:cubicBezTo>
                <a:cubicBezTo>
                  <a:pt x="4633860" y="6723154"/>
                  <a:pt x="4723838" y="6790837"/>
                  <a:pt x="4858805" y="6858520"/>
                </a:cubicBezTo>
                <a:cubicBezTo>
                  <a:pt x="4858805" y="6858520"/>
                  <a:pt x="4881300" y="6881081"/>
                  <a:pt x="4903794" y="6881081"/>
                </a:cubicBezTo>
                <a:cubicBezTo>
                  <a:pt x="4926288" y="6881081"/>
                  <a:pt x="4948783" y="6903642"/>
                  <a:pt x="4948783" y="6903642"/>
                </a:cubicBezTo>
                <a:cubicBezTo>
                  <a:pt x="5016266" y="6926202"/>
                  <a:pt x="5061256" y="6948763"/>
                  <a:pt x="5106244" y="6948763"/>
                </a:cubicBezTo>
                <a:cubicBezTo>
                  <a:pt x="5128739" y="6948763"/>
                  <a:pt x="5128739" y="6971324"/>
                  <a:pt x="5128739" y="6971324"/>
                </a:cubicBezTo>
                <a:cubicBezTo>
                  <a:pt x="5128739" y="6971324"/>
                  <a:pt x="5128739" y="6993885"/>
                  <a:pt x="5106244" y="6993885"/>
                </a:cubicBezTo>
                <a:cubicBezTo>
                  <a:pt x="5061256" y="7016446"/>
                  <a:pt x="5286200" y="7084129"/>
                  <a:pt x="5308694" y="7129251"/>
                </a:cubicBezTo>
                <a:cubicBezTo>
                  <a:pt x="5218717" y="7084129"/>
                  <a:pt x="5151233" y="7039007"/>
                  <a:pt x="5061256" y="7016446"/>
                </a:cubicBezTo>
                <a:cubicBezTo>
                  <a:pt x="5016266" y="6993885"/>
                  <a:pt x="4948783" y="6971324"/>
                  <a:pt x="4903794" y="6948763"/>
                </a:cubicBezTo>
                <a:cubicBezTo>
                  <a:pt x="4813816" y="6903642"/>
                  <a:pt x="4723838" y="6858520"/>
                  <a:pt x="4656355" y="6835959"/>
                </a:cubicBezTo>
                <a:cubicBezTo>
                  <a:pt x="4633860" y="6835959"/>
                  <a:pt x="4633860" y="6835959"/>
                  <a:pt x="4633860" y="6813398"/>
                </a:cubicBezTo>
                <a:cubicBezTo>
                  <a:pt x="4588872" y="6813398"/>
                  <a:pt x="4543883" y="6790837"/>
                  <a:pt x="4521389" y="6790837"/>
                </a:cubicBezTo>
                <a:cubicBezTo>
                  <a:pt x="4498894" y="6768276"/>
                  <a:pt x="4453905" y="6745715"/>
                  <a:pt x="4408916" y="6723154"/>
                </a:cubicBezTo>
                <a:cubicBezTo>
                  <a:pt x="4318938" y="6700593"/>
                  <a:pt x="4273949" y="6700593"/>
                  <a:pt x="4273949" y="6655471"/>
                </a:cubicBezTo>
                <a:cubicBezTo>
                  <a:pt x="4273949" y="6655471"/>
                  <a:pt x="4206466" y="6610350"/>
                  <a:pt x="4116488" y="6587789"/>
                </a:cubicBezTo>
                <a:cubicBezTo>
                  <a:pt x="4116488" y="6610350"/>
                  <a:pt x="4138982" y="6610350"/>
                  <a:pt x="4093993" y="6610350"/>
                </a:cubicBezTo>
                <a:cubicBezTo>
                  <a:pt x="4093993" y="6610350"/>
                  <a:pt x="4071499" y="6610350"/>
                  <a:pt x="4071499" y="6610350"/>
                </a:cubicBezTo>
                <a:cubicBezTo>
                  <a:pt x="4071499" y="6632911"/>
                  <a:pt x="4161476" y="6655471"/>
                  <a:pt x="4161476" y="6678032"/>
                </a:cubicBezTo>
                <a:cubicBezTo>
                  <a:pt x="4228960" y="6700593"/>
                  <a:pt x="4183971" y="6700593"/>
                  <a:pt x="4183971" y="6723154"/>
                </a:cubicBezTo>
                <a:cubicBezTo>
                  <a:pt x="4228960" y="6723154"/>
                  <a:pt x="4251454" y="6700593"/>
                  <a:pt x="4296443" y="6745715"/>
                </a:cubicBezTo>
                <a:cubicBezTo>
                  <a:pt x="4341432" y="6768276"/>
                  <a:pt x="4431410" y="6813398"/>
                  <a:pt x="4498894" y="6835959"/>
                </a:cubicBezTo>
                <a:cubicBezTo>
                  <a:pt x="4566377" y="6858520"/>
                  <a:pt x="4566377" y="6881081"/>
                  <a:pt x="4588872" y="6903642"/>
                </a:cubicBezTo>
                <a:cubicBezTo>
                  <a:pt x="4701344" y="6948763"/>
                  <a:pt x="4588872" y="6971324"/>
                  <a:pt x="4746333" y="6993885"/>
                </a:cubicBezTo>
                <a:cubicBezTo>
                  <a:pt x="4746333" y="7016446"/>
                  <a:pt x="4813816" y="7039007"/>
                  <a:pt x="4858805" y="7061568"/>
                </a:cubicBezTo>
                <a:cubicBezTo>
                  <a:pt x="4971278" y="7106690"/>
                  <a:pt x="5083750" y="7151812"/>
                  <a:pt x="5151233" y="7219494"/>
                </a:cubicBezTo>
                <a:cubicBezTo>
                  <a:pt x="5151233" y="7219494"/>
                  <a:pt x="5128739" y="7219494"/>
                  <a:pt x="5128739" y="7219494"/>
                </a:cubicBezTo>
                <a:cubicBezTo>
                  <a:pt x="5083750" y="7196933"/>
                  <a:pt x="5061256" y="7174373"/>
                  <a:pt x="5038761" y="7174373"/>
                </a:cubicBezTo>
                <a:cubicBezTo>
                  <a:pt x="4971278" y="7174373"/>
                  <a:pt x="4926288" y="7151812"/>
                  <a:pt x="4903794" y="7129251"/>
                </a:cubicBezTo>
                <a:cubicBezTo>
                  <a:pt x="4813816" y="7084129"/>
                  <a:pt x="4678849" y="7016446"/>
                  <a:pt x="4588872" y="6971324"/>
                </a:cubicBezTo>
                <a:cubicBezTo>
                  <a:pt x="4588872" y="6971324"/>
                  <a:pt x="4566377" y="6971324"/>
                  <a:pt x="4543883" y="6948763"/>
                </a:cubicBezTo>
                <a:cubicBezTo>
                  <a:pt x="4498894" y="6903642"/>
                  <a:pt x="4386421" y="6835959"/>
                  <a:pt x="4273949" y="6790837"/>
                </a:cubicBezTo>
                <a:cubicBezTo>
                  <a:pt x="4183971" y="6745715"/>
                  <a:pt x="4071499" y="6700593"/>
                  <a:pt x="4004015" y="6655471"/>
                </a:cubicBezTo>
                <a:cubicBezTo>
                  <a:pt x="3959027" y="6610350"/>
                  <a:pt x="3846554" y="6565228"/>
                  <a:pt x="3801565" y="6542667"/>
                </a:cubicBezTo>
                <a:cubicBezTo>
                  <a:pt x="3801565" y="6542667"/>
                  <a:pt x="3779071" y="6520106"/>
                  <a:pt x="3779071" y="6520106"/>
                </a:cubicBezTo>
                <a:cubicBezTo>
                  <a:pt x="3689093" y="6497545"/>
                  <a:pt x="3644104" y="6474984"/>
                  <a:pt x="3599115" y="6452423"/>
                </a:cubicBezTo>
                <a:cubicBezTo>
                  <a:pt x="3419159" y="6339619"/>
                  <a:pt x="3216709" y="6249375"/>
                  <a:pt x="2991764" y="6159131"/>
                </a:cubicBezTo>
                <a:cubicBezTo>
                  <a:pt x="2991764" y="6181692"/>
                  <a:pt x="3081742" y="6226814"/>
                  <a:pt x="3126731" y="6249375"/>
                </a:cubicBezTo>
                <a:cubicBezTo>
                  <a:pt x="2991764" y="6204253"/>
                  <a:pt x="2924281" y="6159131"/>
                  <a:pt x="2811809" y="6114009"/>
                </a:cubicBezTo>
                <a:cubicBezTo>
                  <a:pt x="2789314" y="6091448"/>
                  <a:pt x="2744325" y="6068888"/>
                  <a:pt x="2721831" y="6068888"/>
                </a:cubicBezTo>
                <a:cubicBezTo>
                  <a:pt x="2631853" y="6068888"/>
                  <a:pt x="2631853" y="6046327"/>
                  <a:pt x="2609359" y="6046327"/>
                </a:cubicBezTo>
                <a:cubicBezTo>
                  <a:pt x="2564370" y="6023766"/>
                  <a:pt x="2519381" y="6001205"/>
                  <a:pt x="2519381" y="5978644"/>
                </a:cubicBezTo>
                <a:cubicBezTo>
                  <a:pt x="2204458" y="5843278"/>
                  <a:pt x="1957019" y="5685352"/>
                  <a:pt x="1664591" y="5549986"/>
                </a:cubicBezTo>
                <a:cubicBezTo>
                  <a:pt x="1642096" y="5549986"/>
                  <a:pt x="1619602" y="5549986"/>
                  <a:pt x="1597107" y="5549986"/>
                </a:cubicBezTo>
                <a:cubicBezTo>
                  <a:pt x="1597107" y="5549986"/>
                  <a:pt x="1574613" y="5549986"/>
                  <a:pt x="1552119" y="5527425"/>
                </a:cubicBezTo>
                <a:cubicBezTo>
                  <a:pt x="1484635" y="5504865"/>
                  <a:pt x="1417152" y="5459743"/>
                  <a:pt x="1349668" y="5437182"/>
                </a:cubicBezTo>
                <a:cubicBezTo>
                  <a:pt x="1327174" y="5414621"/>
                  <a:pt x="1304679" y="5414621"/>
                  <a:pt x="1282185" y="5414621"/>
                </a:cubicBezTo>
                <a:cubicBezTo>
                  <a:pt x="1102229" y="5324377"/>
                  <a:pt x="922273" y="5256694"/>
                  <a:pt x="742318" y="5166451"/>
                </a:cubicBezTo>
                <a:cubicBezTo>
                  <a:pt x="742318" y="5166451"/>
                  <a:pt x="742318" y="5166451"/>
                  <a:pt x="629845" y="5166451"/>
                </a:cubicBezTo>
                <a:cubicBezTo>
                  <a:pt x="697329" y="5189012"/>
                  <a:pt x="742318" y="5234134"/>
                  <a:pt x="787307" y="5256694"/>
                </a:cubicBezTo>
                <a:cubicBezTo>
                  <a:pt x="854790" y="5256694"/>
                  <a:pt x="877284" y="5279255"/>
                  <a:pt x="922273" y="5301816"/>
                </a:cubicBezTo>
                <a:cubicBezTo>
                  <a:pt x="922273" y="5301816"/>
                  <a:pt x="922273" y="5324377"/>
                  <a:pt x="922273" y="5324377"/>
                </a:cubicBezTo>
                <a:cubicBezTo>
                  <a:pt x="967262" y="5346938"/>
                  <a:pt x="989757" y="5346938"/>
                  <a:pt x="1034746" y="5346938"/>
                </a:cubicBezTo>
                <a:cubicBezTo>
                  <a:pt x="1057240" y="5369499"/>
                  <a:pt x="1079735" y="5392060"/>
                  <a:pt x="1124724" y="5392060"/>
                </a:cubicBezTo>
                <a:cubicBezTo>
                  <a:pt x="1124724" y="5414621"/>
                  <a:pt x="1147218" y="5414621"/>
                  <a:pt x="1147218" y="5414621"/>
                </a:cubicBezTo>
                <a:cubicBezTo>
                  <a:pt x="1192207" y="5437182"/>
                  <a:pt x="1237196" y="5459743"/>
                  <a:pt x="1237196" y="5459743"/>
                </a:cubicBezTo>
                <a:cubicBezTo>
                  <a:pt x="1214701" y="5459743"/>
                  <a:pt x="1192207" y="5459743"/>
                  <a:pt x="1192207" y="5459743"/>
                </a:cubicBezTo>
                <a:cubicBezTo>
                  <a:pt x="1147218" y="5437182"/>
                  <a:pt x="1124724" y="5414621"/>
                  <a:pt x="1079735" y="5414621"/>
                </a:cubicBezTo>
                <a:cubicBezTo>
                  <a:pt x="1102229" y="5414621"/>
                  <a:pt x="1147218" y="5437182"/>
                  <a:pt x="1169713" y="5459743"/>
                </a:cubicBezTo>
                <a:cubicBezTo>
                  <a:pt x="1214701" y="5482304"/>
                  <a:pt x="1259690" y="5504865"/>
                  <a:pt x="1304679" y="5527425"/>
                </a:cubicBezTo>
                <a:cubicBezTo>
                  <a:pt x="1355292" y="5561267"/>
                  <a:pt x="1418558" y="5582418"/>
                  <a:pt x="1475497" y="5609914"/>
                </a:cubicBezTo>
                <a:lnTo>
                  <a:pt x="1529620" y="5640228"/>
                </a:lnTo>
                <a:lnTo>
                  <a:pt x="1439646" y="5595108"/>
                </a:lnTo>
                <a:cubicBezTo>
                  <a:pt x="1439646" y="5595108"/>
                  <a:pt x="1417152" y="5595108"/>
                  <a:pt x="1417152" y="5617669"/>
                </a:cubicBezTo>
                <a:cubicBezTo>
                  <a:pt x="1462141" y="5617669"/>
                  <a:pt x="1484635" y="5640230"/>
                  <a:pt x="1507129" y="5662791"/>
                </a:cubicBezTo>
                <a:cubicBezTo>
                  <a:pt x="1507129" y="5685352"/>
                  <a:pt x="1552119" y="5685352"/>
                  <a:pt x="1574613" y="5707913"/>
                </a:cubicBezTo>
                <a:cubicBezTo>
                  <a:pt x="1597107" y="5707913"/>
                  <a:pt x="1642096" y="5730474"/>
                  <a:pt x="1642096" y="5730474"/>
                </a:cubicBezTo>
                <a:cubicBezTo>
                  <a:pt x="1642096" y="5730474"/>
                  <a:pt x="1619602" y="5730474"/>
                  <a:pt x="1597107" y="5730474"/>
                </a:cubicBezTo>
                <a:cubicBezTo>
                  <a:pt x="1574613" y="5730474"/>
                  <a:pt x="1664591" y="5753035"/>
                  <a:pt x="1619602" y="5753035"/>
                </a:cubicBezTo>
                <a:cubicBezTo>
                  <a:pt x="1619602" y="5775596"/>
                  <a:pt x="1664591" y="5775596"/>
                  <a:pt x="1687085" y="5798156"/>
                </a:cubicBezTo>
                <a:cubicBezTo>
                  <a:pt x="1687085" y="5798156"/>
                  <a:pt x="1709580" y="5820717"/>
                  <a:pt x="1732074" y="5820717"/>
                </a:cubicBezTo>
                <a:cubicBezTo>
                  <a:pt x="1732074" y="5843278"/>
                  <a:pt x="1799558" y="5865839"/>
                  <a:pt x="1822052" y="5888400"/>
                </a:cubicBezTo>
                <a:cubicBezTo>
                  <a:pt x="1777063" y="5865839"/>
                  <a:pt x="1754569" y="5843278"/>
                  <a:pt x="1709580" y="5820717"/>
                </a:cubicBezTo>
                <a:cubicBezTo>
                  <a:pt x="1642096" y="5820717"/>
                  <a:pt x="1619602" y="5798156"/>
                  <a:pt x="1574613" y="5775596"/>
                </a:cubicBezTo>
                <a:cubicBezTo>
                  <a:pt x="1282185" y="5617669"/>
                  <a:pt x="944768" y="5482304"/>
                  <a:pt x="629845" y="5324377"/>
                </a:cubicBezTo>
                <a:cubicBezTo>
                  <a:pt x="517373" y="5279255"/>
                  <a:pt x="404901" y="5211573"/>
                  <a:pt x="292428" y="5166451"/>
                </a:cubicBezTo>
                <a:cubicBezTo>
                  <a:pt x="292428" y="5166451"/>
                  <a:pt x="292428" y="5166451"/>
                  <a:pt x="0" y="5166451"/>
                </a:cubicBezTo>
                <a:lnTo>
                  <a:pt x="0" y="5164336"/>
                </a:lnTo>
                <a:lnTo>
                  <a:pt x="0" y="5149530"/>
                </a:lnTo>
                <a:lnTo>
                  <a:pt x="0" y="5133403"/>
                </a:lnTo>
                <a:lnTo>
                  <a:pt x="0" y="5109343"/>
                </a:lnTo>
                <a:lnTo>
                  <a:pt x="0" y="5075766"/>
                </a:lnTo>
                <a:lnTo>
                  <a:pt x="0" y="5031085"/>
                </a:lnTo>
                <a:lnTo>
                  <a:pt x="0" y="5030028"/>
                </a:lnTo>
                <a:lnTo>
                  <a:pt x="0" y="5022625"/>
                </a:lnTo>
                <a:lnTo>
                  <a:pt x="0" y="5002532"/>
                </a:lnTo>
                <a:lnTo>
                  <a:pt x="0" y="4963402"/>
                </a:lnTo>
                <a:cubicBezTo>
                  <a:pt x="22495" y="4963402"/>
                  <a:pt x="44989" y="4985963"/>
                  <a:pt x="67484" y="4985963"/>
                </a:cubicBezTo>
                <a:cubicBezTo>
                  <a:pt x="44989" y="4963402"/>
                  <a:pt x="22495" y="4963402"/>
                  <a:pt x="0" y="4963402"/>
                </a:cubicBezTo>
                <a:lnTo>
                  <a:pt x="0" y="4961331"/>
                </a:lnTo>
                <a:lnTo>
                  <a:pt x="0" y="4946834"/>
                </a:lnTo>
                <a:lnTo>
                  <a:pt x="0" y="4931043"/>
                </a:lnTo>
                <a:lnTo>
                  <a:pt x="0" y="4907485"/>
                </a:lnTo>
                <a:lnTo>
                  <a:pt x="0" y="4874607"/>
                </a:lnTo>
                <a:lnTo>
                  <a:pt x="0" y="4830857"/>
                </a:lnTo>
                <a:lnTo>
                  <a:pt x="0" y="4774680"/>
                </a:lnTo>
                <a:lnTo>
                  <a:pt x="0" y="4704524"/>
                </a:lnTo>
                <a:lnTo>
                  <a:pt x="0" y="4618836"/>
                </a:lnTo>
                <a:lnTo>
                  <a:pt x="0" y="4516062"/>
                </a:lnTo>
                <a:lnTo>
                  <a:pt x="0" y="4394648"/>
                </a:lnTo>
                <a:lnTo>
                  <a:pt x="0" y="4253042"/>
                </a:lnTo>
                <a:lnTo>
                  <a:pt x="0" y="4089690"/>
                </a:lnTo>
                <a:lnTo>
                  <a:pt x="0" y="3903039"/>
                </a:lnTo>
                <a:lnTo>
                  <a:pt x="0" y="3898104"/>
                </a:lnTo>
                <a:lnTo>
                  <a:pt x="0" y="3886383"/>
                </a:lnTo>
                <a:lnTo>
                  <a:pt x="0" y="3863558"/>
                </a:lnTo>
                <a:lnTo>
                  <a:pt x="0" y="3825927"/>
                </a:lnTo>
                <a:lnTo>
                  <a:pt x="0" y="3769789"/>
                </a:lnTo>
                <a:lnTo>
                  <a:pt x="0" y="3691443"/>
                </a:lnTo>
                <a:lnTo>
                  <a:pt x="0" y="3587187"/>
                </a:lnTo>
                <a:lnTo>
                  <a:pt x="0" y="3584366"/>
                </a:lnTo>
                <a:lnTo>
                  <a:pt x="0" y="3577669"/>
                </a:lnTo>
                <a:lnTo>
                  <a:pt x="0" y="3564625"/>
                </a:lnTo>
                <a:lnTo>
                  <a:pt x="0" y="3563259"/>
                </a:lnTo>
                <a:lnTo>
                  <a:pt x="0" y="3553697"/>
                </a:lnTo>
                <a:lnTo>
                  <a:pt x="0" y="3527744"/>
                </a:lnTo>
                <a:lnTo>
                  <a:pt x="0" y="3506058"/>
                </a:lnTo>
                <a:lnTo>
                  <a:pt x="0" y="3477202"/>
                </a:lnTo>
                <a:lnTo>
                  <a:pt x="0" y="3440149"/>
                </a:lnTo>
                <a:lnTo>
                  <a:pt x="0" y="3393876"/>
                </a:lnTo>
                <a:lnTo>
                  <a:pt x="0" y="3337358"/>
                </a:lnTo>
                <a:lnTo>
                  <a:pt x="0" y="3269571"/>
                </a:lnTo>
                <a:lnTo>
                  <a:pt x="0" y="3189490"/>
                </a:lnTo>
                <a:lnTo>
                  <a:pt x="0" y="3096090"/>
                </a:lnTo>
                <a:lnTo>
                  <a:pt x="0" y="2988347"/>
                </a:lnTo>
                <a:lnTo>
                  <a:pt x="0" y="2865237"/>
                </a:lnTo>
                <a:lnTo>
                  <a:pt x="0" y="2862417"/>
                </a:lnTo>
                <a:lnTo>
                  <a:pt x="0" y="2855719"/>
                </a:lnTo>
                <a:lnTo>
                  <a:pt x="0" y="2842676"/>
                </a:lnTo>
                <a:lnTo>
                  <a:pt x="0" y="2841883"/>
                </a:lnTo>
                <a:lnTo>
                  <a:pt x="0" y="2836331"/>
                </a:lnTo>
                <a:lnTo>
                  <a:pt x="0" y="2821261"/>
                </a:lnTo>
                <a:lnTo>
                  <a:pt x="0" y="2791914"/>
                </a:lnTo>
                <a:lnTo>
                  <a:pt x="0" y="2743531"/>
                </a:lnTo>
                <a:lnTo>
                  <a:pt x="0" y="2671354"/>
                </a:lnTo>
                <a:lnTo>
                  <a:pt x="0" y="2624855"/>
                </a:lnTo>
                <a:lnTo>
                  <a:pt x="0" y="2570623"/>
                </a:lnTo>
                <a:lnTo>
                  <a:pt x="0" y="2508063"/>
                </a:lnTo>
                <a:lnTo>
                  <a:pt x="0" y="2459141"/>
                </a:lnTo>
                <a:cubicBezTo>
                  <a:pt x="22495" y="2459141"/>
                  <a:pt x="22495" y="2459141"/>
                  <a:pt x="44989" y="2459141"/>
                </a:cubicBezTo>
                <a:cubicBezTo>
                  <a:pt x="22495" y="2436580"/>
                  <a:pt x="22495" y="2436580"/>
                  <a:pt x="22495" y="2414019"/>
                </a:cubicBezTo>
                <a:cubicBezTo>
                  <a:pt x="0" y="2414019"/>
                  <a:pt x="0" y="2414019"/>
                  <a:pt x="0" y="2414019"/>
                </a:cubicBezTo>
                <a:lnTo>
                  <a:pt x="0" y="2413181"/>
                </a:lnTo>
                <a:lnTo>
                  <a:pt x="0" y="2407321"/>
                </a:lnTo>
                <a:lnTo>
                  <a:pt x="0" y="2391414"/>
                </a:lnTo>
                <a:lnTo>
                  <a:pt x="0" y="2360436"/>
                </a:lnTo>
                <a:lnTo>
                  <a:pt x="0" y="2309366"/>
                </a:lnTo>
                <a:lnTo>
                  <a:pt x="0" y="2274726"/>
                </a:lnTo>
                <a:lnTo>
                  <a:pt x="0" y="2233179"/>
                </a:lnTo>
                <a:lnTo>
                  <a:pt x="0" y="2184097"/>
                </a:lnTo>
                <a:lnTo>
                  <a:pt x="0" y="2126852"/>
                </a:lnTo>
                <a:lnTo>
                  <a:pt x="0" y="2060816"/>
                </a:lnTo>
                <a:lnTo>
                  <a:pt x="0" y="1985361"/>
                </a:lnTo>
                <a:cubicBezTo>
                  <a:pt x="44989" y="1985361"/>
                  <a:pt x="89978" y="1985361"/>
                  <a:pt x="134967" y="1985361"/>
                </a:cubicBezTo>
                <a:cubicBezTo>
                  <a:pt x="112472" y="1985361"/>
                  <a:pt x="89978" y="1962800"/>
                  <a:pt x="89978" y="1962800"/>
                </a:cubicBezTo>
                <a:cubicBezTo>
                  <a:pt x="67484" y="1940239"/>
                  <a:pt x="44989" y="1940239"/>
                  <a:pt x="22495" y="1917678"/>
                </a:cubicBezTo>
                <a:cubicBezTo>
                  <a:pt x="22495" y="1917678"/>
                  <a:pt x="0" y="1895117"/>
                  <a:pt x="0" y="1895117"/>
                </a:cubicBezTo>
                <a:lnTo>
                  <a:pt x="0" y="1892782"/>
                </a:lnTo>
                <a:lnTo>
                  <a:pt x="0" y="1876434"/>
                </a:lnTo>
                <a:lnTo>
                  <a:pt x="0" y="1858627"/>
                </a:lnTo>
                <a:lnTo>
                  <a:pt x="0" y="1832061"/>
                </a:lnTo>
                <a:lnTo>
                  <a:pt x="0" y="1794987"/>
                </a:lnTo>
                <a:lnTo>
                  <a:pt x="0" y="1745651"/>
                </a:lnTo>
                <a:lnTo>
                  <a:pt x="0" y="1682303"/>
                </a:lnTo>
                <a:lnTo>
                  <a:pt x="0" y="1603192"/>
                </a:lnTo>
                <a:lnTo>
                  <a:pt x="0" y="1506564"/>
                </a:lnTo>
                <a:lnTo>
                  <a:pt x="0" y="1390669"/>
                </a:lnTo>
                <a:lnTo>
                  <a:pt x="0" y="1253756"/>
                </a:lnTo>
                <a:lnTo>
                  <a:pt x="0" y="1094073"/>
                </a:lnTo>
                <a:lnTo>
                  <a:pt x="0" y="909867"/>
                </a:lnTo>
                <a:lnTo>
                  <a:pt x="0" y="699389"/>
                </a:lnTo>
                <a:cubicBezTo>
                  <a:pt x="134967" y="767071"/>
                  <a:pt x="269934" y="834754"/>
                  <a:pt x="382406" y="902437"/>
                </a:cubicBezTo>
                <a:cubicBezTo>
                  <a:pt x="562362" y="1015242"/>
                  <a:pt x="764812" y="1128046"/>
                  <a:pt x="944768" y="1218290"/>
                </a:cubicBezTo>
                <a:cubicBezTo>
                  <a:pt x="967262" y="1240851"/>
                  <a:pt x="967262" y="1240851"/>
                  <a:pt x="989757" y="1240851"/>
                </a:cubicBezTo>
                <a:cubicBezTo>
                  <a:pt x="787307" y="1105485"/>
                  <a:pt x="629845" y="992681"/>
                  <a:pt x="494878" y="857315"/>
                </a:cubicBezTo>
                <a:cubicBezTo>
                  <a:pt x="494878" y="857315"/>
                  <a:pt x="494878" y="857315"/>
                  <a:pt x="472384" y="834754"/>
                </a:cubicBezTo>
                <a:cubicBezTo>
                  <a:pt x="427395" y="812193"/>
                  <a:pt x="427395" y="789632"/>
                  <a:pt x="472384" y="789632"/>
                </a:cubicBezTo>
                <a:cubicBezTo>
                  <a:pt x="517373" y="812193"/>
                  <a:pt x="539867" y="834754"/>
                  <a:pt x="539867" y="857315"/>
                </a:cubicBezTo>
                <a:cubicBezTo>
                  <a:pt x="652340" y="902437"/>
                  <a:pt x="742318" y="924998"/>
                  <a:pt x="854790" y="970120"/>
                </a:cubicBezTo>
                <a:cubicBezTo>
                  <a:pt x="764812" y="902437"/>
                  <a:pt x="652340" y="857315"/>
                  <a:pt x="562362" y="812193"/>
                </a:cubicBezTo>
                <a:cubicBezTo>
                  <a:pt x="472384" y="767071"/>
                  <a:pt x="427395" y="744510"/>
                  <a:pt x="404901" y="699389"/>
                </a:cubicBezTo>
                <a:cubicBezTo>
                  <a:pt x="472384" y="744510"/>
                  <a:pt x="652340" y="789632"/>
                  <a:pt x="652340" y="834754"/>
                </a:cubicBezTo>
                <a:cubicBezTo>
                  <a:pt x="674834" y="834754"/>
                  <a:pt x="697329" y="857315"/>
                  <a:pt x="719823" y="857315"/>
                </a:cubicBezTo>
                <a:cubicBezTo>
                  <a:pt x="787307" y="834754"/>
                  <a:pt x="562362" y="767071"/>
                  <a:pt x="562362" y="721950"/>
                </a:cubicBezTo>
                <a:cubicBezTo>
                  <a:pt x="562362" y="699389"/>
                  <a:pt x="449890" y="676828"/>
                  <a:pt x="427395" y="654267"/>
                </a:cubicBezTo>
                <a:cubicBezTo>
                  <a:pt x="584856" y="699389"/>
                  <a:pt x="607351" y="744510"/>
                  <a:pt x="742318" y="789632"/>
                </a:cubicBezTo>
                <a:cubicBezTo>
                  <a:pt x="787307" y="789632"/>
                  <a:pt x="809801" y="812193"/>
                  <a:pt x="877284" y="812193"/>
                </a:cubicBezTo>
                <a:cubicBezTo>
                  <a:pt x="899779" y="812193"/>
                  <a:pt x="809801" y="767071"/>
                  <a:pt x="899779" y="789632"/>
                </a:cubicBezTo>
                <a:cubicBezTo>
                  <a:pt x="922273" y="767071"/>
                  <a:pt x="832295" y="744510"/>
                  <a:pt x="809801" y="721950"/>
                </a:cubicBezTo>
                <a:cubicBezTo>
                  <a:pt x="719823" y="676828"/>
                  <a:pt x="629845" y="631706"/>
                  <a:pt x="539867" y="586584"/>
                </a:cubicBezTo>
                <a:cubicBezTo>
                  <a:pt x="494878" y="564023"/>
                  <a:pt x="494878" y="541462"/>
                  <a:pt x="607351" y="564023"/>
                </a:cubicBezTo>
                <a:cubicBezTo>
                  <a:pt x="629845" y="564023"/>
                  <a:pt x="562362" y="518901"/>
                  <a:pt x="629845" y="541462"/>
                </a:cubicBezTo>
                <a:cubicBezTo>
                  <a:pt x="719823" y="541462"/>
                  <a:pt x="742318" y="586584"/>
                  <a:pt x="787307" y="609145"/>
                </a:cubicBezTo>
                <a:cubicBezTo>
                  <a:pt x="742318" y="609145"/>
                  <a:pt x="697329" y="564023"/>
                  <a:pt x="652340" y="586584"/>
                </a:cubicBezTo>
                <a:cubicBezTo>
                  <a:pt x="697329" y="631706"/>
                  <a:pt x="787307" y="676828"/>
                  <a:pt x="877284" y="721950"/>
                </a:cubicBezTo>
                <a:cubicBezTo>
                  <a:pt x="922273" y="744510"/>
                  <a:pt x="944768" y="744510"/>
                  <a:pt x="967262" y="744510"/>
                </a:cubicBezTo>
                <a:cubicBezTo>
                  <a:pt x="967262" y="699389"/>
                  <a:pt x="1124724" y="721950"/>
                  <a:pt x="1034746" y="676828"/>
                </a:cubicBezTo>
                <a:cubicBezTo>
                  <a:pt x="922273" y="631706"/>
                  <a:pt x="832295" y="564023"/>
                  <a:pt x="787307" y="518901"/>
                </a:cubicBezTo>
                <a:cubicBezTo>
                  <a:pt x="697329" y="496340"/>
                  <a:pt x="629845" y="473779"/>
                  <a:pt x="584856" y="451218"/>
                </a:cubicBezTo>
                <a:cubicBezTo>
                  <a:pt x="562362" y="428658"/>
                  <a:pt x="517373" y="406097"/>
                  <a:pt x="562362" y="406097"/>
                </a:cubicBezTo>
                <a:cubicBezTo>
                  <a:pt x="607351" y="428658"/>
                  <a:pt x="629845" y="428658"/>
                  <a:pt x="652340" y="451218"/>
                </a:cubicBezTo>
                <a:cubicBezTo>
                  <a:pt x="652340" y="428658"/>
                  <a:pt x="584856" y="406097"/>
                  <a:pt x="584856" y="383536"/>
                </a:cubicBezTo>
                <a:cubicBezTo>
                  <a:pt x="562362" y="383536"/>
                  <a:pt x="539867" y="360975"/>
                  <a:pt x="517373" y="360975"/>
                </a:cubicBezTo>
                <a:cubicBezTo>
                  <a:pt x="472384" y="338414"/>
                  <a:pt x="449890" y="315853"/>
                  <a:pt x="427395" y="293292"/>
                </a:cubicBezTo>
                <a:cubicBezTo>
                  <a:pt x="494878" y="315853"/>
                  <a:pt x="539867" y="338414"/>
                  <a:pt x="584856" y="360975"/>
                </a:cubicBezTo>
                <a:cubicBezTo>
                  <a:pt x="629845" y="383536"/>
                  <a:pt x="629845" y="383536"/>
                  <a:pt x="629845" y="406097"/>
                </a:cubicBezTo>
                <a:cubicBezTo>
                  <a:pt x="764812" y="473779"/>
                  <a:pt x="944768" y="564023"/>
                  <a:pt x="1147218" y="654267"/>
                </a:cubicBezTo>
                <a:cubicBezTo>
                  <a:pt x="1147218" y="631706"/>
                  <a:pt x="1057240" y="609145"/>
                  <a:pt x="1034746" y="586584"/>
                </a:cubicBezTo>
                <a:cubicBezTo>
                  <a:pt x="922273" y="518901"/>
                  <a:pt x="944768" y="496340"/>
                  <a:pt x="809801" y="428658"/>
                </a:cubicBezTo>
                <a:cubicBezTo>
                  <a:pt x="787307" y="428658"/>
                  <a:pt x="742318" y="428658"/>
                  <a:pt x="719823" y="406097"/>
                </a:cubicBezTo>
                <a:lnTo>
                  <a:pt x="742318" y="406097"/>
                </a:lnTo>
                <a:cubicBezTo>
                  <a:pt x="742318" y="383536"/>
                  <a:pt x="697329" y="360975"/>
                  <a:pt x="674834" y="338414"/>
                </a:cubicBezTo>
                <a:cubicBezTo>
                  <a:pt x="629845" y="315853"/>
                  <a:pt x="562362" y="293292"/>
                  <a:pt x="562362" y="270731"/>
                </a:cubicBezTo>
                <a:cubicBezTo>
                  <a:pt x="494878" y="248170"/>
                  <a:pt x="472384" y="203048"/>
                  <a:pt x="404901" y="180488"/>
                </a:cubicBezTo>
                <a:cubicBezTo>
                  <a:pt x="382406" y="180488"/>
                  <a:pt x="382406" y="157927"/>
                  <a:pt x="382406" y="157927"/>
                </a:cubicBezTo>
                <a:cubicBezTo>
                  <a:pt x="359912" y="135366"/>
                  <a:pt x="292428" y="112805"/>
                  <a:pt x="314923" y="112805"/>
                </a:cubicBezTo>
                <a:cubicBezTo>
                  <a:pt x="269934" y="90244"/>
                  <a:pt x="247439" y="67683"/>
                  <a:pt x="224945" y="67683"/>
                </a:cubicBezTo>
                <a:cubicBezTo>
                  <a:pt x="157462" y="22561"/>
                  <a:pt x="112472" y="0"/>
                  <a:pt x="1124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3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538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64000" tIns="0" rIns="216000" bIns="0" rtlCol="0" anchor="ctr"/>
          <a:lstStyle/>
          <a:p>
            <a:endParaRPr lang="nl-NL" sz="1600" dirty="0">
              <a:latin typeface="Franklin Gothic Book" panose="020B0503020102020204" pitchFamily="34" charset="0"/>
            </a:endParaRPr>
          </a:p>
        </p:txBody>
      </p:sp>
      <p:grpSp>
        <p:nvGrpSpPr>
          <p:cNvPr id="8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9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264000" tIns="0" rIns="216000" bIns="0" rtlCol="0" anchor="ctr"/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0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52000" tIns="0" rIns="216000" bIns="0" rtlCol="0" anchor="ctr"/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1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</p:grpSp>
      <p:sp>
        <p:nvSpPr>
          <p:cNvPr id="14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64000" tIns="0" rIns="216000" bIns="0" rtlCol="0" anchor="ctr"/>
          <a:lstStyle/>
          <a:p>
            <a:endParaRPr lang="nl-NL" sz="1600" dirty="0">
              <a:latin typeface="Franklin Gothic Book" panose="020B0503020102020204" pitchFamily="34" charset="0"/>
            </a:endParaRPr>
          </a:p>
        </p:txBody>
      </p:sp>
      <p:grpSp>
        <p:nvGrpSpPr>
          <p:cNvPr id="35" name="Groep 34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15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6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52000" tIns="0" rIns="216000" bIns="0" rtlCol="0" anchor="ctr"/>
              <a:lstStyle/>
              <a:p>
                <a:endParaRPr lang="nl-NL" sz="1600" dirty="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nl-NL" sz="1600" dirty="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8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nl-NL" sz="1600" dirty="0"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21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48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B51A6-CF08-477F-B9A7-C4302E1DC0A3}" type="datetime1">
              <a:rPr lang="en-US" smtClean="0"/>
              <a:t>25-01-2018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06E70-9524-410D-AE9B-78D656E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57" r:id="rId3"/>
    <p:sldLayoutId id="2147483659" r:id="rId4"/>
    <p:sldLayoutId id="2147483658" r:id="rId5"/>
    <p:sldLayoutId id="2147483656" r:id="rId6"/>
    <p:sldLayoutId id="2147483660" r:id="rId7"/>
    <p:sldLayoutId id="2147483662" r:id="rId8"/>
    <p:sldLayoutId id="214748366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54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3851" rtl="0" eaLnBrk="1" latinLnBrk="0" hangingPunct="1">
        <a:lnSpc>
          <a:spcPct val="90000"/>
        </a:lnSpc>
        <a:spcBef>
          <a:spcPct val="0"/>
        </a:spcBef>
        <a:buNone/>
        <a:defRPr sz="43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3" indent="-228463" algn="l" defTabSz="9138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389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4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240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6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1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2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9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851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7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2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9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5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7804547" cy="442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052" y="6536531"/>
            <a:ext cx="31579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70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ransition spd="med"/>
  <p:txStyles>
    <p:titleStyle>
      <a:lvl1pPr marL="0" marR="0" indent="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143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2286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3429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4572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5715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6858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8001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9144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055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5278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500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723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945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168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390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613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0835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74000">
              <a:schemeClr val="tx2">
                <a:lumMod val="60000"/>
                <a:lumOff val="40000"/>
              </a:schemeClr>
            </a:gs>
            <a:gs pos="83000">
              <a:schemeClr val="tx2">
                <a:lumMod val="40000"/>
                <a:lumOff val="6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E01581-04EE-49C3-954B-CE40D51BA83C}"/>
              </a:ext>
            </a:extLst>
          </p:cNvPr>
          <p:cNvSpPr/>
          <p:nvPr/>
        </p:nvSpPr>
        <p:spPr>
          <a:xfrm>
            <a:off x="0" y="3277517"/>
            <a:ext cx="7276553" cy="302968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 l="-20000" t="-20000" b="-20000"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endParaRPr lang="en-US" sz="15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20" name="Title of the presentation here"/>
          <p:cNvSpPr txBox="1"/>
          <p:nvPr/>
        </p:nvSpPr>
        <p:spPr>
          <a:xfrm>
            <a:off x="377764" y="2014778"/>
            <a:ext cx="9181872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400" b="0" cap="all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defTabSz="410766" hangingPunct="0"/>
            <a:r>
              <a:rPr lang="en-US" sz="3200" kern="0" dirty="0"/>
              <a:t>Remote </a:t>
            </a:r>
            <a:r>
              <a:rPr lang="en-US" sz="3200" kern="0" dirty="0" err="1"/>
              <a:t>aSSets</a:t>
            </a:r>
            <a:r>
              <a:rPr lang="en-US" sz="3200" kern="0" dirty="0"/>
              <a:t> in windows mixed reality</a:t>
            </a:r>
          </a:p>
        </p:txBody>
      </p:sp>
      <p:sp>
        <p:nvSpPr>
          <p:cNvPr id="122" name="Your name"/>
          <p:cNvSpPr txBox="1"/>
          <p:nvPr/>
        </p:nvSpPr>
        <p:spPr>
          <a:xfrm>
            <a:off x="377765" y="2705256"/>
            <a:ext cx="689878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5600" b="0" cap="all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defTabSz="410766" hangingPunct="0"/>
            <a:r>
              <a:rPr lang="nl-NL" sz="2800" kern="0" dirty="0"/>
              <a:t>Joost van </a:t>
            </a:r>
            <a:r>
              <a:rPr lang="nl-NL" sz="2800" kern="0" dirty="0" err="1"/>
              <a:t>schaik</a:t>
            </a:r>
            <a:endParaRPr sz="2800" kern="0" dirty="0"/>
          </a:p>
        </p:txBody>
      </p:sp>
      <p:sp>
        <p:nvSpPr>
          <p:cNvPr id="123" name="Your function @ your company"/>
          <p:cNvSpPr txBox="1"/>
          <p:nvPr/>
        </p:nvSpPr>
        <p:spPr>
          <a:xfrm>
            <a:off x="377765" y="3161706"/>
            <a:ext cx="689878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 b="0" cap="all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defTabSz="410766" hangingPunct="0"/>
            <a:r>
              <a:rPr lang="nl-NL" sz="1800" kern="0" dirty="0"/>
              <a:t>Developer++ </a:t>
            </a:r>
            <a:r>
              <a:rPr sz="1800" kern="0" dirty="0"/>
              <a:t>@ </a:t>
            </a:r>
            <a:r>
              <a:rPr lang="nl-NL" sz="1800" kern="0" dirty="0"/>
              <a:t>Wortell</a:t>
            </a:r>
            <a:endParaRPr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BAC71-6769-4D6E-AD9F-D40BC17D4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43" y="5002883"/>
            <a:ext cx="1905000" cy="1757363"/>
          </a:xfrm>
          <a:prstGeom prst="rect">
            <a:avLst/>
          </a:prstGeom>
        </p:spPr>
      </p:pic>
      <p:sp>
        <p:nvSpPr>
          <p:cNvPr id="16" name="Title of the presentation here">
            <a:extLst>
              <a:ext uri="{FF2B5EF4-FFF2-40B4-BE49-F238E27FC236}">
                <a16:creationId xmlns:a16="http://schemas.microsoft.com/office/drawing/2014/main" id="{B4A6EFC4-5F7F-4449-9D30-F0AC26E4D4B9}"/>
              </a:ext>
            </a:extLst>
          </p:cNvPr>
          <p:cNvSpPr txBox="1"/>
          <p:nvPr/>
        </p:nvSpPr>
        <p:spPr>
          <a:xfrm>
            <a:off x="6670126" y="380714"/>
            <a:ext cx="5243451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400" b="0" cap="all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algn="r" defTabSz="410766" hangingPunct="0"/>
            <a:r>
              <a:rPr lang="en-US" sz="3200" kern="0" dirty="0">
                <a:latin typeface="BatmanForeverAlternate" panose="00000400000000000000" pitchFamily="2" charset="0"/>
              </a:rPr>
              <a:t>Mixed Reality User Group</a:t>
            </a:r>
            <a:endParaRPr sz="3200" kern="0" dirty="0">
              <a:latin typeface="BatmanForeverAlternate" panose="000004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E6D18-5B72-45AB-A6A0-586933821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12" y="5422672"/>
            <a:ext cx="2908286" cy="758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03B69-ED06-444C-8B4C-16C0BC5A2A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54" y="5422672"/>
            <a:ext cx="2576912" cy="568029"/>
          </a:xfrm>
          <a:prstGeom prst="rect">
            <a:avLst/>
          </a:prstGeom>
        </p:spPr>
      </p:pic>
      <p:sp>
        <p:nvSpPr>
          <p:cNvPr id="10" name="Your function @ your company">
            <a:extLst>
              <a:ext uri="{FF2B5EF4-FFF2-40B4-BE49-F238E27FC236}">
                <a16:creationId xmlns:a16="http://schemas.microsoft.com/office/drawing/2014/main" id="{FAB6AD77-EB45-4BD0-AC18-762D448610CF}"/>
              </a:ext>
            </a:extLst>
          </p:cNvPr>
          <p:cNvSpPr txBox="1"/>
          <p:nvPr/>
        </p:nvSpPr>
        <p:spPr>
          <a:xfrm>
            <a:off x="411015" y="5532119"/>
            <a:ext cx="241874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 b="0" cap="all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defTabSz="410766" hangingPunct="0"/>
            <a:r>
              <a:rPr lang="en-US" sz="1800" kern="0" dirty="0"/>
              <a:t>TWITTER #MIXUG003</a:t>
            </a:r>
            <a:endParaRPr sz="1800" kern="0" dirty="0"/>
          </a:p>
        </p:txBody>
      </p:sp>
    </p:spTree>
    <p:extLst>
      <p:ext uri="{BB962C8B-B14F-4D97-AF65-F5344CB8AC3E}">
        <p14:creationId xmlns:p14="http://schemas.microsoft.com/office/powerpoint/2010/main" val="328501347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0D95C"/>
                </a:solidFill>
                <a:latin typeface="+mj-lt"/>
              </a:rPr>
              <a:t>What again?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Loading (JSON) data from data services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Loading remote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Preparing and loading remote audio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Preparing and loading remote video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Preparing and loading remote Holograms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91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7D645A-4D90-446B-A94E-4FED82787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3" y="-10228"/>
            <a:ext cx="12210183" cy="6868228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services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90D95C"/>
                </a:solidFill>
                <a:latin typeface="+mj-lt"/>
              </a:rPr>
              <a:t>DataServices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‘Ordinary’ JSON services downloading ‘some’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MR apps constructs 3D content based upon data</a:t>
            </a:r>
            <a:endParaRPr lang="en-US" sz="2800" b="1" dirty="0">
              <a:latin typeface="+mj-l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7CFEC5-0177-4E4D-A9B2-D4C57C85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831" y="2112202"/>
            <a:ext cx="3868770" cy="27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0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3 methods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WWW (deprecated)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Pure UWP (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HttpClient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/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HttpRequestMessage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)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22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90D95C"/>
                </a:solidFill>
              </a:rPr>
              <a:t>UnityWebRequest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Uses </a:t>
            </a:r>
            <a:r>
              <a:rPr lang="en-US" sz="2800" b="1" i="1" dirty="0">
                <a:solidFill>
                  <a:srgbClr val="90D95C"/>
                </a:solidFill>
                <a:latin typeface="+mj-lt"/>
              </a:rPr>
              <a:t>handlers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Integrates with Unity, easy conversion JSON-&gt;Data objects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Works in editor (easier testing)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191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D7129-4888-43A9-8C31-136191825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180" y="-27849"/>
            <a:ext cx="12513882" cy="6882635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Data </a:t>
            </a:r>
            <a:r>
              <a:rPr lang="en-US" sz="4400" b="1" kern="0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8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Recap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ZUMO-API-VERSION", "2.0.0”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request.downloadHandler.text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-&gt; default handler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JsonConvert.DeserializeObject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(!!)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1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C222C29-B9AF-4431-BC79-AF3A440A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470" y="-117946"/>
            <a:ext cx="6975947" cy="6975947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Loading Images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0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Nope!</a:t>
            </a:r>
            <a:endParaRPr lang="en-US" sz="4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6061D-6C20-4EFE-B2EF-9569097C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929" y="894914"/>
            <a:ext cx="6523471" cy="43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1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Downloading images: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a plane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Rotate plane 90°/90°/270°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Download the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Set plane renderer’s texture material to downloaded image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5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B14453A-BF97-4148-818A-6D1C2ECD3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</a:t>
            </a:r>
            <a:r>
              <a:rPr lang="en-US" sz="2400" b="1" kern="0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aSSets</a:t>
            </a:r>
            <a:r>
              <a:rPr lang="en-US" sz="2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windows mixed reality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b="1" cap="all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nl-NL" b="1" cap="all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oost van Schaik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nl-NL" b="1" kern="0" cap="all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Wortell</a:t>
            </a:r>
            <a:endParaRPr lang="en-US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8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9ADBA-0D6A-447A-A296-ADD07263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6" y="392625"/>
            <a:ext cx="4664846" cy="39850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B5DC3-294F-4F14-B8D0-FF1F3D43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378" y="758696"/>
            <a:ext cx="5886736" cy="328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D3472E-DF44-456C-B76C-ADCA1BBA7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" y="63591"/>
            <a:ext cx="12189197" cy="7618248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 FILES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5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Tools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Audacity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convert to .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ogg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Azure portal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Create Storage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Microsoft Azure Storage Explorer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Create Blob container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Upload .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ogg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to blob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Get shared access signature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url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36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Upload</a:t>
            </a:r>
            <a:endParaRPr lang="en-US" sz="40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73BBB-2164-4EC4-B3D8-2D8EB97F1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68" y="1190735"/>
            <a:ext cx="3683900" cy="165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752F3-D829-4469-BA75-A7D96193F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131" y="1087934"/>
            <a:ext cx="5601188" cy="37379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6CE13C-EBDB-47DB-8E82-FF291F2585B6}"/>
              </a:ext>
            </a:extLst>
          </p:cNvPr>
          <p:cNvCxnSpPr>
            <a:cxnSpLocks/>
          </p:cNvCxnSpPr>
          <p:nvPr/>
        </p:nvCxnSpPr>
        <p:spPr>
          <a:xfrm>
            <a:off x="4021742" y="2304000"/>
            <a:ext cx="3398654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2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2309B-6410-46FE-BAE7-33E7272C3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20" y="668158"/>
            <a:ext cx="8096185" cy="4736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Shared Access Signature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0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Global approach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DownloadHandlerAudioClip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AudioSource.clip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=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handler.audioClip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6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A70304B7-0362-4F6B-B17E-9C691E96D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713" y="51388"/>
            <a:ext cx="12875262" cy="6781388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Audio clip 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(with controls)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8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Recap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11881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DownloadHandlerAudioClip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-&gt;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AudioType.OGGVORBIS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AudioSource.clip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=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handler.audioClip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AudioSource.clip.length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AudioSource.Play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, Pause, Stop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Floating button and slider from MRTK-examples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IconToggler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212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DEDE2-8B81-4317-925A-EB627337C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31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Tools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FFmpeg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(https://ffmpeg.zeranoe.com/builds/)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convert to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oggtheora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(.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ogv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Azure portal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Create Storage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Microsoft Azure Storage Explorer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Create Blob container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Upload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ogv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to blob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Get shared access signature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url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101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What?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Loading (JSON) data from data services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Loading remote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Preparing and loading remote audio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Preparing and loading remote video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Preparing and loading remote Holograms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02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Global approach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a plane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Rotate plane 90°/90°/270°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DownloadHandlerMovieTexture</a:t>
            </a:r>
            <a:br>
              <a:rPr lang="en-US" sz="2800" b="1" dirty="0">
                <a:solidFill>
                  <a:srgbClr val="90D95C"/>
                </a:solidFill>
                <a:latin typeface="+mj-lt"/>
              </a:rPr>
            </a:br>
            <a:r>
              <a:rPr lang="en-US" sz="2800" b="1" dirty="0">
                <a:solidFill>
                  <a:srgbClr val="90D95C"/>
                </a:solidFill>
                <a:latin typeface="+mj-lt"/>
              </a:rPr>
              <a:t>Set plane renderer’s texture material to downloaded movie texture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AudioSource.clip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to movie texture audio clip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5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25730-81F5-4FAD-BB1A-DC23CB35D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3" y="-47693"/>
            <a:ext cx="12235727" cy="6957570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Video with Audio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(And look-at-controlling)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Recap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DownloadHandlerMovieTexture</a:t>
            </a:r>
            <a:br>
              <a:rPr lang="en-US" sz="2800" b="1" dirty="0">
                <a:solidFill>
                  <a:srgbClr val="90D95C"/>
                </a:solidFill>
                <a:latin typeface="+mj-lt"/>
              </a:rPr>
            </a:b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GetComponent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&lt;Renderer&gt;().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material.mainTexture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=    	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handler.movieTexture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AudioSource.clip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=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handler.movieTexture.audioClip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movieTexture.Play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, Pause – no stop, no time setting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Play by looking, pause by not looking (after timeout)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Consider size/quality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62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8D18B0-7F26-434D-BB0E-48C4C0D5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4643" y="25536"/>
            <a:ext cx="16144457" cy="6842175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HOLOGRAMS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57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Global approach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Build an “Asset Bundle” of a scene (or something else)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Upload to Azure blob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Download scene or other asset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94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7147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Building an Asset Bundle (1)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AssetBundle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Browser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https://github.com/Unity-Technologies/AssetBundles-Browser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Window/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AssetBundle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Browser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E60F04-4BAB-4212-B5AE-B04EA36E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56" y="2837570"/>
            <a:ext cx="3922891" cy="23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5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7147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Building an Asset Bundle (2)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Empty scene, only the stuff you want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BUILD THE APP FIRST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Drag assets in Left tab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Check Build tab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Select “WSA Player”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Hit the big Build button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E60F04-4BAB-4212-B5AE-B04EA36E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14" y="616237"/>
            <a:ext cx="3922891" cy="2300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6D2B3C-59E8-420E-99BF-BECF3F202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507" y="2970611"/>
            <a:ext cx="3935864" cy="22995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5BE7A6-27FF-444F-8D7D-DC1FCDCF14A7}"/>
              </a:ext>
            </a:extLst>
          </p:cNvPr>
          <p:cNvCxnSpPr>
            <a:cxnSpLocks/>
          </p:cNvCxnSpPr>
          <p:nvPr/>
        </p:nvCxnSpPr>
        <p:spPr>
          <a:xfrm>
            <a:off x="4402067" y="2970611"/>
            <a:ext cx="4191675" cy="46850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954745-FD7C-40C0-8EDC-8C1C7F2B1BCC}"/>
              </a:ext>
            </a:extLst>
          </p:cNvPr>
          <p:cNvCxnSpPr/>
          <p:nvPr/>
        </p:nvCxnSpPr>
        <p:spPr>
          <a:xfrm>
            <a:off x="5033246" y="3455299"/>
            <a:ext cx="2783660" cy="8172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99AF9A-255B-4439-9261-2024FD57DE51}"/>
              </a:ext>
            </a:extLst>
          </p:cNvPr>
          <p:cNvCxnSpPr/>
          <p:nvPr/>
        </p:nvCxnSpPr>
        <p:spPr>
          <a:xfrm>
            <a:off x="3617140" y="2532807"/>
            <a:ext cx="5810081" cy="63584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45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Upload to Azure, SAS</a:t>
            </a:r>
            <a:endParaRPr lang="en-US" sz="4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4E58E-D769-41BA-852A-F51DDD9A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2" y="864000"/>
            <a:ext cx="4406234" cy="1819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6851B5-2598-4654-9401-B361E5E16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36" y="1121674"/>
            <a:ext cx="6110328" cy="40776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EBF035-19D1-4342-97E1-4E757C9CD675}"/>
              </a:ext>
            </a:extLst>
          </p:cNvPr>
          <p:cNvCxnSpPr/>
          <p:nvPr/>
        </p:nvCxnSpPr>
        <p:spPr>
          <a:xfrm>
            <a:off x="4048125" y="1984893"/>
            <a:ext cx="3343275" cy="624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9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EB155F57-6DAF-4B28-AE3E-7578F057B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49998"/>
            <a:ext cx="12200531" cy="8133687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Building/Uploading Unity Assets</a:t>
            </a:r>
          </a:p>
        </p:txBody>
      </p:sp>
    </p:spTree>
    <p:extLst>
      <p:ext uri="{BB962C8B-B14F-4D97-AF65-F5344CB8AC3E}">
        <p14:creationId xmlns:p14="http://schemas.microsoft.com/office/powerpoint/2010/main" val="188878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Recap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Sparse scene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Build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Window/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AssetBundle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Browser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Select WSA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Build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Upload asset bundle to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77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Who?</a:t>
            </a:r>
            <a:endParaRPr lang="en-US" sz="4000" b="1" dirty="0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4C2A4E-9F64-4081-A041-FAA851BFF92E}"/>
              </a:ext>
            </a:extLst>
          </p:cNvPr>
          <p:cNvSpPr/>
          <p:nvPr/>
        </p:nvSpPr>
        <p:spPr>
          <a:xfrm>
            <a:off x="232497" y="1005003"/>
            <a:ext cx="106332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Joost van Schaik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Lead HoloLens / Business Apps developer @ Wortell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Microsoft Windows Development MVP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25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yr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experience, 22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yr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Geo-ICT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Developer++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Twitter, blog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Tinkerer, rogue R&amp;D hacker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“Willie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Wortel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” (‘Gyro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Gearloose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’)</a:t>
            </a:r>
            <a:endParaRPr lang="en-US" sz="28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78BAB-0301-4EB9-8CB9-DE9415269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687" y="1041890"/>
            <a:ext cx="1886006" cy="18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USING an Asset Bundle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DownloadHandlerAssetBundle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DownloadHandlerAssetBundle.GetAllScenePaths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SceneManager.LoadSceneAsync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() - &gt; Additive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943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07179F8-283E-4B63-8DB4-E363993A6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</a:t>
            </a:r>
            <a:r>
              <a:rPr lang="en-US" sz="4400" b="1" kern="0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DoWnloading</a:t>
            </a: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/showing Unity Assets</a:t>
            </a:r>
          </a:p>
        </p:txBody>
      </p:sp>
    </p:spTree>
    <p:extLst>
      <p:ext uri="{BB962C8B-B14F-4D97-AF65-F5344CB8AC3E}">
        <p14:creationId xmlns:p14="http://schemas.microsoft.com/office/powerpoint/2010/main" val="28054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Recap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DownloadHandlerAssetBundle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SceneManager.LoadSceneAsync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Fishing loaded stuff from additive scene</a:t>
            </a:r>
          </a:p>
          <a:p>
            <a:br>
              <a:rPr lang="en-US" sz="2800" b="1" dirty="0">
                <a:solidFill>
                  <a:srgbClr val="90D95C"/>
                </a:solidFill>
                <a:latin typeface="+mj-lt"/>
              </a:rPr>
            </a:br>
            <a:r>
              <a:rPr lang="en-US" sz="2800" b="1" dirty="0">
                <a:solidFill>
                  <a:srgbClr val="90D95C"/>
                </a:solidFill>
                <a:latin typeface="+mj-lt"/>
              </a:rPr>
              <a:t>or</a:t>
            </a:r>
            <a:br>
              <a:rPr lang="en-US" sz="2800" b="1" dirty="0">
                <a:solidFill>
                  <a:srgbClr val="90D95C"/>
                </a:solidFill>
                <a:latin typeface="+mj-lt"/>
              </a:rPr>
            </a:b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a-DK" sz="2800" b="1" dirty="0">
                <a:solidFill>
                  <a:srgbClr val="90D95C"/>
                </a:solidFill>
                <a:latin typeface="+mj-lt"/>
              </a:rPr>
              <a:t>bundle.LoadAsset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&lt;T&gt;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Instatiate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prefab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68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85088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Stuff you can put in Asset Bundles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Scenes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Video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Prefabs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Materials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Shaders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Text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Basically any asset – but NO SCRIPTS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35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Thoughts/warnings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Any code referenced MUST BE IN TARGET PROJECT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Beware of version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ALWAYS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ALWAYS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Still need to prepare the models in Unity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Local caching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331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EB7F096-6BB3-4518-966F-7C90AE2DF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3" y="-15610"/>
            <a:ext cx="12210183" cy="6878976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26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71FD899-ACB3-41E8-9EEC-5B6FE0C4F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7" y="-1680711"/>
            <a:ext cx="12235727" cy="9788581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A25FEB5-65A1-43BF-9CC7-F34F9977A394}"/>
              </a:ext>
            </a:extLst>
          </p:cNvPr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8494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hoek 58"/>
          <p:cNvSpPr/>
          <p:nvPr/>
        </p:nvSpPr>
        <p:spPr>
          <a:xfrm rot="16200000">
            <a:off x="11397536" y="6054762"/>
            <a:ext cx="971253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0" name="Rechthoek 59"/>
          <p:cNvSpPr/>
          <p:nvPr/>
        </p:nvSpPr>
        <p:spPr>
          <a:xfrm rot="16200000">
            <a:off x="8943746" y="2632043"/>
            <a:ext cx="5873567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1" name="Rechthoek 60"/>
          <p:cNvSpPr/>
          <p:nvPr/>
        </p:nvSpPr>
        <p:spPr>
          <a:xfrm rot="16200000">
            <a:off x="10045327" y="921146"/>
            <a:ext cx="2451158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2" name="Rechthoek 61"/>
          <p:cNvSpPr/>
          <p:nvPr/>
        </p:nvSpPr>
        <p:spPr>
          <a:xfrm rot="16200000">
            <a:off x="9075158" y="4343249"/>
            <a:ext cx="4393664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3" name="Rechthoek 62"/>
          <p:cNvSpPr/>
          <p:nvPr/>
        </p:nvSpPr>
        <p:spPr>
          <a:xfrm rot="16200000">
            <a:off x="9487407" y="5366206"/>
            <a:ext cx="2348366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4" name="Rechthoek 63"/>
          <p:cNvSpPr/>
          <p:nvPr/>
        </p:nvSpPr>
        <p:spPr>
          <a:xfrm rot="16200000">
            <a:off x="8413055" y="1943486"/>
            <a:ext cx="4496455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5" name="Rechthoek 64"/>
          <p:cNvSpPr/>
          <p:nvPr/>
        </p:nvSpPr>
        <p:spPr>
          <a:xfrm rot="16200000">
            <a:off x="7456435" y="2288467"/>
            <a:ext cx="5185797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6" name="Rechthoek 65"/>
          <p:cNvSpPr/>
          <p:nvPr/>
        </p:nvSpPr>
        <p:spPr>
          <a:xfrm rot="16200000">
            <a:off x="9221682" y="5710567"/>
            <a:ext cx="1659025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7" name="Rechthoek 66"/>
          <p:cNvSpPr/>
          <p:nvPr/>
        </p:nvSpPr>
        <p:spPr>
          <a:xfrm rot="16200000">
            <a:off x="8145312" y="5239903"/>
            <a:ext cx="2600971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8" name="Rechthoek 67"/>
          <p:cNvSpPr/>
          <p:nvPr/>
        </p:nvSpPr>
        <p:spPr>
          <a:xfrm rot="16200000">
            <a:off x="7317011" y="1817183"/>
            <a:ext cx="4243848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9" name="Rechthoek 68"/>
          <p:cNvSpPr/>
          <p:nvPr/>
        </p:nvSpPr>
        <p:spPr>
          <a:xfrm rot="16200000">
            <a:off x="7229051" y="1300056"/>
            <a:ext cx="3208977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0" name="Rechthoek 69"/>
          <p:cNvSpPr/>
          <p:nvPr/>
        </p:nvSpPr>
        <p:spPr>
          <a:xfrm rot="16200000">
            <a:off x="7016703" y="4722158"/>
            <a:ext cx="3635844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1" name="Rechthoek 70"/>
          <p:cNvSpPr/>
          <p:nvPr/>
        </p:nvSpPr>
        <p:spPr>
          <a:xfrm rot="16200000">
            <a:off x="5800008" y="4115396"/>
            <a:ext cx="4849985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2" name="Rechthoek 71"/>
          <p:cNvSpPr/>
          <p:nvPr/>
        </p:nvSpPr>
        <p:spPr>
          <a:xfrm rot="16200000">
            <a:off x="7219228" y="686957"/>
            <a:ext cx="2006277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3" name="Rechthoek 72"/>
          <p:cNvSpPr/>
          <p:nvPr/>
        </p:nvSpPr>
        <p:spPr>
          <a:xfrm rot="16200000">
            <a:off x="5490818" y="1817492"/>
            <a:ext cx="4243849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4" name="Rechthoek 73"/>
          <p:cNvSpPr/>
          <p:nvPr/>
        </p:nvSpPr>
        <p:spPr>
          <a:xfrm rot="16200000">
            <a:off x="6313340" y="5239593"/>
            <a:ext cx="2600973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5" name="Rechthoek 74"/>
          <p:cNvSpPr/>
          <p:nvPr/>
        </p:nvSpPr>
        <p:spPr>
          <a:xfrm rot="16200000">
            <a:off x="5344404" y="4881365"/>
            <a:ext cx="3318049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6" name="Rechthoek 75"/>
          <p:cNvSpPr/>
          <p:nvPr/>
        </p:nvSpPr>
        <p:spPr>
          <a:xfrm rot="16200000">
            <a:off x="5238183" y="1458644"/>
            <a:ext cx="3526772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Rechthoek 31"/>
          <p:cNvSpPr/>
          <p:nvPr/>
        </p:nvSpPr>
        <p:spPr>
          <a:xfrm rot="16200000">
            <a:off x="5156813" y="5302239"/>
            <a:ext cx="2469025" cy="6388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3" name="Rechthoek 32"/>
          <p:cNvSpPr/>
          <p:nvPr/>
        </p:nvSpPr>
        <p:spPr>
          <a:xfrm rot="16200000">
            <a:off x="4195462" y="1871861"/>
            <a:ext cx="4387235" cy="64335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4" name="Rechthoek 33"/>
          <p:cNvSpPr/>
          <p:nvPr/>
        </p:nvSpPr>
        <p:spPr>
          <a:xfrm rot="16200000">
            <a:off x="4161342" y="1312448"/>
            <a:ext cx="3235143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Rechthoek 34"/>
          <p:cNvSpPr/>
          <p:nvPr/>
        </p:nvSpPr>
        <p:spPr>
          <a:xfrm rot="16200000">
            <a:off x="3968664" y="4740271"/>
            <a:ext cx="3621117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6" name="Rechthoek 35"/>
          <p:cNvSpPr/>
          <p:nvPr/>
        </p:nvSpPr>
        <p:spPr>
          <a:xfrm rot="16200000">
            <a:off x="4684748" y="6065511"/>
            <a:ext cx="971253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7" name="Rechthoek 36"/>
          <p:cNvSpPr/>
          <p:nvPr/>
        </p:nvSpPr>
        <p:spPr>
          <a:xfrm rot="16200000">
            <a:off x="2230956" y="2642790"/>
            <a:ext cx="5873567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8" name="Rechthoek 37"/>
          <p:cNvSpPr/>
          <p:nvPr/>
        </p:nvSpPr>
        <p:spPr>
          <a:xfrm rot="16200000">
            <a:off x="3332538" y="931895"/>
            <a:ext cx="2451158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9" name="Rechthoek 38"/>
          <p:cNvSpPr/>
          <p:nvPr/>
        </p:nvSpPr>
        <p:spPr>
          <a:xfrm rot="16200000">
            <a:off x="2362369" y="4353997"/>
            <a:ext cx="4393664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" name="Rechthoek 39"/>
          <p:cNvSpPr/>
          <p:nvPr/>
        </p:nvSpPr>
        <p:spPr>
          <a:xfrm rot="16200000">
            <a:off x="2774618" y="5376954"/>
            <a:ext cx="2348366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1" name="Rechthoek 40"/>
          <p:cNvSpPr/>
          <p:nvPr/>
        </p:nvSpPr>
        <p:spPr>
          <a:xfrm rot="16200000">
            <a:off x="1700265" y="1954235"/>
            <a:ext cx="4496455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2" name="Rechthoek 41"/>
          <p:cNvSpPr/>
          <p:nvPr/>
        </p:nvSpPr>
        <p:spPr>
          <a:xfrm rot="16200000">
            <a:off x="743646" y="2299214"/>
            <a:ext cx="5185797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3" name="Rechthoek 42"/>
          <p:cNvSpPr/>
          <p:nvPr/>
        </p:nvSpPr>
        <p:spPr>
          <a:xfrm rot="16200000">
            <a:off x="2508892" y="5721316"/>
            <a:ext cx="1659025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4" name="Rechthoek 43"/>
          <p:cNvSpPr/>
          <p:nvPr/>
        </p:nvSpPr>
        <p:spPr>
          <a:xfrm rot="16200000">
            <a:off x="1432523" y="5250651"/>
            <a:ext cx="2600971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5" name="Rechthoek 44"/>
          <p:cNvSpPr/>
          <p:nvPr/>
        </p:nvSpPr>
        <p:spPr>
          <a:xfrm rot="16200000">
            <a:off x="604222" y="1827932"/>
            <a:ext cx="4243848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6" name="Rechthoek 45"/>
          <p:cNvSpPr/>
          <p:nvPr/>
        </p:nvSpPr>
        <p:spPr>
          <a:xfrm rot="16200000">
            <a:off x="516262" y="1310804"/>
            <a:ext cx="3208977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7" name="Rechthoek 46"/>
          <p:cNvSpPr/>
          <p:nvPr/>
        </p:nvSpPr>
        <p:spPr>
          <a:xfrm rot="16200000">
            <a:off x="303913" y="4732905"/>
            <a:ext cx="3635844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8" name="Rechthoek 47"/>
          <p:cNvSpPr/>
          <p:nvPr/>
        </p:nvSpPr>
        <p:spPr>
          <a:xfrm rot="16200000">
            <a:off x="-912781" y="4126145"/>
            <a:ext cx="4849985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9" name="Rechthoek 48"/>
          <p:cNvSpPr/>
          <p:nvPr/>
        </p:nvSpPr>
        <p:spPr>
          <a:xfrm rot="16200000">
            <a:off x="506439" y="697706"/>
            <a:ext cx="2006277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0" name="Rechthoek 49"/>
          <p:cNvSpPr/>
          <p:nvPr/>
        </p:nvSpPr>
        <p:spPr>
          <a:xfrm rot="16200000">
            <a:off x="-1221972" y="1828239"/>
            <a:ext cx="4243849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1" name="Rechthoek 50"/>
          <p:cNvSpPr/>
          <p:nvPr/>
        </p:nvSpPr>
        <p:spPr>
          <a:xfrm rot="16200000">
            <a:off x="-399448" y="5250342"/>
            <a:ext cx="2600973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2" name="Rechthoek 51"/>
          <p:cNvSpPr/>
          <p:nvPr/>
        </p:nvSpPr>
        <p:spPr>
          <a:xfrm rot="16200000">
            <a:off x="-1368385" y="4892113"/>
            <a:ext cx="3318049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3" name="Rechthoek 52"/>
          <p:cNvSpPr/>
          <p:nvPr/>
        </p:nvSpPr>
        <p:spPr>
          <a:xfrm rot="16200000">
            <a:off x="-1474606" y="1469393"/>
            <a:ext cx="3526772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4582" y="6204286"/>
            <a:ext cx="4395094" cy="6511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8" name="Rechthoek 27"/>
          <p:cNvSpPr/>
          <p:nvPr/>
        </p:nvSpPr>
        <p:spPr>
          <a:xfrm>
            <a:off x="4399677" y="6199707"/>
            <a:ext cx="7809686" cy="65568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6450506" y="5594799"/>
            <a:ext cx="5758856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583" y="5594799"/>
            <a:ext cx="6445923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582" y="4971597"/>
            <a:ext cx="1728921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1733503" y="4971597"/>
            <a:ext cx="10455495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7825712" y="4350606"/>
            <a:ext cx="4363288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4582" y="4351395"/>
            <a:ext cx="7821130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4581" y="3729614"/>
            <a:ext cx="4180310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4184892" y="3727403"/>
            <a:ext cx="8004107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2957800" y="3105622"/>
            <a:ext cx="9231199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4583" y="3107202"/>
            <a:ext cx="2953217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583" y="2490520"/>
            <a:ext cx="4629970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4634555" y="2483210"/>
            <a:ext cx="7554443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7" name="Rechthoek 26"/>
          <p:cNvSpPr/>
          <p:nvPr/>
        </p:nvSpPr>
        <p:spPr>
          <a:xfrm>
            <a:off x="6476723" y="1866528"/>
            <a:ext cx="5712277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583" y="1867317"/>
            <a:ext cx="6472140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4582" y="1246326"/>
            <a:ext cx="8633424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6" name="Rechthoek 25"/>
          <p:cNvSpPr/>
          <p:nvPr/>
        </p:nvSpPr>
        <p:spPr>
          <a:xfrm>
            <a:off x="8638006" y="1243325"/>
            <a:ext cx="3571357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5" name="Rechthoek 24"/>
          <p:cNvSpPr/>
          <p:nvPr/>
        </p:nvSpPr>
        <p:spPr>
          <a:xfrm>
            <a:off x="4634555" y="622334"/>
            <a:ext cx="7554444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4583" y="623124"/>
            <a:ext cx="4629973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4583" y="1343"/>
            <a:ext cx="5906435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4" name="Rechthoek 23"/>
          <p:cNvSpPr/>
          <p:nvPr/>
        </p:nvSpPr>
        <p:spPr>
          <a:xfrm>
            <a:off x="5911018" y="712"/>
            <a:ext cx="6277982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87" name="Groep 86"/>
          <p:cNvGrpSpPr/>
          <p:nvPr/>
        </p:nvGrpSpPr>
        <p:grpSpPr>
          <a:xfrm>
            <a:off x="3120794" y="2230342"/>
            <a:ext cx="5950414" cy="1468983"/>
            <a:chOff x="1032677" y="-213400"/>
            <a:chExt cx="9131301" cy="2254250"/>
          </a:xfrm>
          <a:effectLst/>
        </p:grpSpPr>
        <p:sp>
          <p:nvSpPr>
            <p:cNvPr id="88" name="Freeform 6"/>
            <p:cNvSpPr>
              <a:spLocks noEditPoints="1"/>
            </p:cNvSpPr>
            <p:nvPr/>
          </p:nvSpPr>
          <p:spPr bwMode="auto">
            <a:xfrm>
              <a:off x="3510765" y="408900"/>
              <a:ext cx="1477963" cy="1347788"/>
            </a:xfrm>
            <a:custGeom>
              <a:avLst/>
              <a:gdLst>
                <a:gd name="T0" fmla="*/ 432 w 931"/>
                <a:gd name="T1" fmla="*/ 179 h 849"/>
                <a:gd name="T2" fmla="*/ 381 w 931"/>
                <a:gd name="T3" fmla="*/ 202 h 849"/>
                <a:gd name="T4" fmla="*/ 347 w 931"/>
                <a:gd name="T5" fmla="*/ 246 h 849"/>
                <a:gd name="T6" fmla="*/ 324 w 931"/>
                <a:gd name="T7" fmla="*/ 300 h 849"/>
                <a:gd name="T8" fmla="*/ 313 w 931"/>
                <a:gd name="T9" fmla="*/ 361 h 849"/>
                <a:gd name="T10" fmla="*/ 310 w 931"/>
                <a:gd name="T11" fmla="*/ 425 h 849"/>
                <a:gd name="T12" fmla="*/ 313 w 931"/>
                <a:gd name="T13" fmla="*/ 488 h 849"/>
                <a:gd name="T14" fmla="*/ 324 w 931"/>
                <a:gd name="T15" fmla="*/ 549 h 849"/>
                <a:gd name="T16" fmla="*/ 347 w 931"/>
                <a:gd name="T17" fmla="*/ 605 h 849"/>
                <a:gd name="T18" fmla="*/ 381 w 931"/>
                <a:gd name="T19" fmla="*/ 646 h 849"/>
                <a:gd name="T20" fmla="*/ 432 w 931"/>
                <a:gd name="T21" fmla="*/ 671 h 849"/>
                <a:gd name="T22" fmla="*/ 496 w 931"/>
                <a:gd name="T23" fmla="*/ 671 h 849"/>
                <a:gd name="T24" fmla="*/ 549 w 931"/>
                <a:gd name="T25" fmla="*/ 646 h 849"/>
                <a:gd name="T26" fmla="*/ 584 w 931"/>
                <a:gd name="T27" fmla="*/ 605 h 849"/>
                <a:gd name="T28" fmla="*/ 605 w 931"/>
                <a:gd name="T29" fmla="*/ 549 h 849"/>
                <a:gd name="T30" fmla="*/ 617 w 931"/>
                <a:gd name="T31" fmla="*/ 488 h 849"/>
                <a:gd name="T32" fmla="*/ 620 w 931"/>
                <a:gd name="T33" fmla="*/ 425 h 849"/>
                <a:gd name="T34" fmla="*/ 617 w 931"/>
                <a:gd name="T35" fmla="*/ 361 h 849"/>
                <a:gd name="T36" fmla="*/ 605 w 931"/>
                <a:gd name="T37" fmla="*/ 300 h 849"/>
                <a:gd name="T38" fmla="*/ 584 w 931"/>
                <a:gd name="T39" fmla="*/ 246 h 849"/>
                <a:gd name="T40" fmla="*/ 549 w 931"/>
                <a:gd name="T41" fmla="*/ 202 h 849"/>
                <a:gd name="T42" fmla="*/ 496 w 931"/>
                <a:gd name="T43" fmla="*/ 179 h 849"/>
                <a:gd name="T44" fmla="*/ 465 w 931"/>
                <a:gd name="T45" fmla="*/ 0 h 849"/>
                <a:gd name="T46" fmla="*/ 577 w 931"/>
                <a:gd name="T47" fmla="*/ 10 h 849"/>
                <a:gd name="T48" fmla="*/ 681 w 931"/>
                <a:gd name="T49" fmla="*/ 38 h 849"/>
                <a:gd name="T50" fmla="*/ 772 w 931"/>
                <a:gd name="T51" fmla="*/ 87 h 849"/>
                <a:gd name="T52" fmla="*/ 845 w 931"/>
                <a:gd name="T53" fmla="*/ 155 h 849"/>
                <a:gd name="T54" fmla="*/ 898 w 931"/>
                <a:gd name="T55" fmla="*/ 246 h 849"/>
                <a:gd name="T56" fmla="*/ 927 w 931"/>
                <a:gd name="T57" fmla="*/ 359 h 849"/>
                <a:gd name="T58" fmla="*/ 927 w 931"/>
                <a:gd name="T59" fmla="*/ 490 h 849"/>
                <a:gd name="T60" fmla="*/ 898 w 931"/>
                <a:gd name="T61" fmla="*/ 603 h 849"/>
                <a:gd name="T62" fmla="*/ 845 w 931"/>
                <a:gd name="T63" fmla="*/ 693 h 849"/>
                <a:gd name="T64" fmla="*/ 772 w 931"/>
                <a:gd name="T65" fmla="*/ 763 h 849"/>
                <a:gd name="T66" fmla="*/ 681 w 931"/>
                <a:gd name="T67" fmla="*/ 810 h 849"/>
                <a:gd name="T68" fmla="*/ 577 w 931"/>
                <a:gd name="T69" fmla="*/ 840 h 849"/>
                <a:gd name="T70" fmla="*/ 465 w 931"/>
                <a:gd name="T71" fmla="*/ 849 h 849"/>
                <a:gd name="T72" fmla="*/ 352 w 931"/>
                <a:gd name="T73" fmla="*/ 840 h 849"/>
                <a:gd name="T74" fmla="*/ 249 w 931"/>
                <a:gd name="T75" fmla="*/ 810 h 849"/>
                <a:gd name="T76" fmla="*/ 158 w 931"/>
                <a:gd name="T77" fmla="*/ 763 h 849"/>
                <a:gd name="T78" fmla="*/ 85 w 931"/>
                <a:gd name="T79" fmla="*/ 693 h 849"/>
                <a:gd name="T80" fmla="*/ 31 w 931"/>
                <a:gd name="T81" fmla="*/ 603 h 849"/>
                <a:gd name="T82" fmla="*/ 3 w 931"/>
                <a:gd name="T83" fmla="*/ 490 h 849"/>
                <a:gd name="T84" fmla="*/ 3 w 931"/>
                <a:gd name="T85" fmla="*/ 359 h 849"/>
                <a:gd name="T86" fmla="*/ 31 w 931"/>
                <a:gd name="T87" fmla="*/ 246 h 849"/>
                <a:gd name="T88" fmla="*/ 85 w 931"/>
                <a:gd name="T89" fmla="*/ 155 h 849"/>
                <a:gd name="T90" fmla="*/ 158 w 931"/>
                <a:gd name="T91" fmla="*/ 87 h 849"/>
                <a:gd name="T92" fmla="*/ 249 w 931"/>
                <a:gd name="T93" fmla="*/ 38 h 849"/>
                <a:gd name="T94" fmla="*/ 352 w 931"/>
                <a:gd name="T95" fmla="*/ 10 h 849"/>
                <a:gd name="T96" fmla="*/ 465 w 931"/>
                <a:gd name="T97" fmla="*/ 0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31" h="849">
                  <a:moveTo>
                    <a:pt x="465" y="176"/>
                  </a:moveTo>
                  <a:lnTo>
                    <a:pt x="432" y="179"/>
                  </a:lnTo>
                  <a:lnTo>
                    <a:pt x="404" y="188"/>
                  </a:lnTo>
                  <a:lnTo>
                    <a:pt x="381" y="202"/>
                  </a:lnTo>
                  <a:lnTo>
                    <a:pt x="362" y="221"/>
                  </a:lnTo>
                  <a:lnTo>
                    <a:pt x="347" y="246"/>
                  </a:lnTo>
                  <a:lnTo>
                    <a:pt x="334" y="272"/>
                  </a:lnTo>
                  <a:lnTo>
                    <a:pt x="324" y="300"/>
                  </a:lnTo>
                  <a:lnTo>
                    <a:pt x="317" y="329"/>
                  </a:lnTo>
                  <a:lnTo>
                    <a:pt x="313" y="361"/>
                  </a:lnTo>
                  <a:lnTo>
                    <a:pt x="310" y="394"/>
                  </a:lnTo>
                  <a:lnTo>
                    <a:pt x="310" y="425"/>
                  </a:lnTo>
                  <a:lnTo>
                    <a:pt x="310" y="456"/>
                  </a:lnTo>
                  <a:lnTo>
                    <a:pt x="313" y="488"/>
                  </a:lnTo>
                  <a:lnTo>
                    <a:pt x="317" y="519"/>
                  </a:lnTo>
                  <a:lnTo>
                    <a:pt x="324" y="549"/>
                  </a:lnTo>
                  <a:lnTo>
                    <a:pt x="334" y="578"/>
                  </a:lnTo>
                  <a:lnTo>
                    <a:pt x="347" y="605"/>
                  </a:lnTo>
                  <a:lnTo>
                    <a:pt x="362" y="627"/>
                  </a:lnTo>
                  <a:lnTo>
                    <a:pt x="381" y="646"/>
                  </a:lnTo>
                  <a:lnTo>
                    <a:pt x="404" y="660"/>
                  </a:lnTo>
                  <a:lnTo>
                    <a:pt x="432" y="671"/>
                  </a:lnTo>
                  <a:lnTo>
                    <a:pt x="465" y="673"/>
                  </a:lnTo>
                  <a:lnTo>
                    <a:pt x="496" y="671"/>
                  </a:lnTo>
                  <a:lnTo>
                    <a:pt x="524" y="660"/>
                  </a:lnTo>
                  <a:lnTo>
                    <a:pt x="549" y="646"/>
                  </a:lnTo>
                  <a:lnTo>
                    <a:pt x="568" y="627"/>
                  </a:lnTo>
                  <a:lnTo>
                    <a:pt x="584" y="605"/>
                  </a:lnTo>
                  <a:lnTo>
                    <a:pt x="596" y="578"/>
                  </a:lnTo>
                  <a:lnTo>
                    <a:pt x="605" y="549"/>
                  </a:lnTo>
                  <a:lnTo>
                    <a:pt x="612" y="519"/>
                  </a:lnTo>
                  <a:lnTo>
                    <a:pt x="617" y="488"/>
                  </a:lnTo>
                  <a:lnTo>
                    <a:pt x="619" y="456"/>
                  </a:lnTo>
                  <a:lnTo>
                    <a:pt x="620" y="425"/>
                  </a:lnTo>
                  <a:lnTo>
                    <a:pt x="619" y="394"/>
                  </a:lnTo>
                  <a:lnTo>
                    <a:pt x="617" y="361"/>
                  </a:lnTo>
                  <a:lnTo>
                    <a:pt x="612" y="329"/>
                  </a:lnTo>
                  <a:lnTo>
                    <a:pt x="605" y="300"/>
                  </a:lnTo>
                  <a:lnTo>
                    <a:pt x="596" y="272"/>
                  </a:lnTo>
                  <a:lnTo>
                    <a:pt x="584" y="246"/>
                  </a:lnTo>
                  <a:lnTo>
                    <a:pt x="568" y="221"/>
                  </a:lnTo>
                  <a:lnTo>
                    <a:pt x="549" y="202"/>
                  </a:lnTo>
                  <a:lnTo>
                    <a:pt x="524" y="188"/>
                  </a:lnTo>
                  <a:lnTo>
                    <a:pt x="496" y="179"/>
                  </a:lnTo>
                  <a:lnTo>
                    <a:pt x="465" y="176"/>
                  </a:lnTo>
                  <a:close/>
                  <a:moveTo>
                    <a:pt x="465" y="0"/>
                  </a:moveTo>
                  <a:lnTo>
                    <a:pt x="523" y="3"/>
                  </a:lnTo>
                  <a:lnTo>
                    <a:pt x="577" y="10"/>
                  </a:lnTo>
                  <a:lnTo>
                    <a:pt x="631" y="21"/>
                  </a:lnTo>
                  <a:lnTo>
                    <a:pt x="681" y="38"/>
                  </a:lnTo>
                  <a:lnTo>
                    <a:pt x="728" y="59"/>
                  </a:lnTo>
                  <a:lnTo>
                    <a:pt x="772" y="87"/>
                  </a:lnTo>
                  <a:lnTo>
                    <a:pt x="810" y="118"/>
                  </a:lnTo>
                  <a:lnTo>
                    <a:pt x="845" y="155"/>
                  </a:lnTo>
                  <a:lnTo>
                    <a:pt x="875" y="199"/>
                  </a:lnTo>
                  <a:lnTo>
                    <a:pt x="898" y="246"/>
                  </a:lnTo>
                  <a:lnTo>
                    <a:pt x="917" y="300"/>
                  </a:lnTo>
                  <a:lnTo>
                    <a:pt x="927" y="359"/>
                  </a:lnTo>
                  <a:lnTo>
                    <a:pt x="931" y="425"/>
                  </a:lnTo>
                  <a:lnTo>
                    <a:pt x="927" y="490"/>
                  </a:lnTo>
                  <a:lnTo>
                    <a:pt x="917" y="549"/>
                  </a:lnTo>
                  <a:lnTo>
                    <a:pt x="898" y="603"/>
                  </a:lnTo>
                  <a:lnTo>
                    <a:pt x="875" y="650"/>
                  </a:lnTo>
                  <a:lnTo>
                    <a:pt x="845" y="693"/>
                  </a:lnTo>
                  <a:lnTo>
                    <a:pt x="810" y="730"/>
                  </a:lnTo>
                  <a:lnTo>
                    <a:pt x="772" y="763"/>
                  </a:lnTo>
                  <a:lnTo>
                    <a:pt x="728" y="789"/>
                  </a:lnTo>
                  <a:lnTo>
                    <a:pt x="681" y="810"/>
                  </a:lnTo>
                  <a:lnTo>
                    <a:pt x="631" y="828"/>
                  </a:lnTo>
                  <a:lnTo>
                    <a:pt x="577" y="840"/>
                  </a:lnTo>
                  <a:lnTo>
                    <a:pt x="523" y="847"/>
                  </a:lnTo>
                  <a:lnTo>
                    <a:pt x="465" y="849"/>
                  </a:lnTo>
                  <a:lnTo>
                    <a:pt x="408" y="847"/>
                  </a:lnTo>
                  <a:lnTo>
                    <a:pt x="352" y="840"/>
                  </a:lnTo>
                  <a:lnTo>
                    <a:pt x="299" y="828"/>
                  </a:lnTo>
                  <a:lnTo>
                    <a:pt x="249" y="810"/>
                  </a:lnTo>
                  <a:lnTo>
                    <a:pt x="202" y="789"/>
                  </a:lnTo>
                  <a:lnTo>
                    <a:pt x="158" y="763"/>
                  </a:lnTo>
                  <a:lnTo>
                    <a:pt x="118" y="730"/>
                  </a:lnTo>
                  <a:lnTo>
                    <a:pt x="85" y="693"/>
                  </a:lnTo>
                  <a:lnTo>
                    <a:pt x="55" y="650"/>
                  </a:lnTo>
                  <a:lnTo>
                    <a:pt x="31" y="603"/>
                  </a:lnTo>
                  <a:lnTo>
                    <a:pt x="14" y="549"/>
                  </a:lnTo>
                  <a:lnTo>
                    <a:pt x="3" y="490"/>
                  </a:lnTo>
                  <a:lnTo>
                    <a:pt x="0" y="425"/>
                  </a:lnTo>
                  <a:lnTo>
                    <a:pt x="3" y="359"/>
                  </a:lnTo>
                  <a:lnTo>
                    <a:pt x="14" y="300"/>
                  </a:lnTo>
                  <a:lnTo>
                    <a:pt x="31" y="246"/>
                  </a:lnTo>
                  <a:lnTo>
                    <a:pt x="55" y="199"/>
                  </a:lnTo>
                  <a:lnTo>
                    <a:pt x="85" y="155"/>
                  </a:lnTo>
                  <a:lnTo>
                    <a:pt x="118" y="118"/>
                  </a:lnTo>
                  <a:lnTo>
                    <a:pt x="158" y="87"/>
                  </a:lnTo>
                  <a:lnTo>
                    <a:pt x="202" y="59"/>
                  </a:lnTo>
                  <a:lnTo>
                    <a:pt x="249" y="38"/>
                  </a:lnTo>
                  <a:lnTo>
                    <a:pt x="299" y="21"/>
                  </a:lnTo>
                  <a:lnTo>
                    <a:pt x="352" y="10"/>
                  </a:lnTo>
                  <a:lnTo>
                    <a:pt x="408" y="3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7"/>
            <p:cNvSpPr>
              <a:spLocks/>
            </p:cNvSpPr>
            <p:nvPr/>
          </p:nvSpPr>
          <p:spPr bwMode="auto">
            <a:xfrm>
              <a:off x="5134777" y="408900"/>
              <a:ext cx="923925" cy="1308100"/>
            </a:xfrm>
            <a:custGeom>
              <a:avLst/>
              <a:gdLst>
                <a:gd name="T0" fmla="*/ 582 w 582"/>
                <a:gd name="T1" fmla="*/ 0 h 824"/>
                <a:gd name="T2" fmla="*/ 582 w 582"/>
                <a:gd name="T3" fmla="*/ 258 h 824"/>
                <a:gd name="T4" fmla="*/ 551 w 582"/>
                <a:gd name="T5" fmla="*/ 256 h 824"/>
                <a:gd name="T6" fmla="*/ 520 w 582"/>
                <a:gd name="T7" fmla="*/ 256 h 824"/>
                <a:gd name="T8" fmla="*/ 474 w 582"/>
                <a:gd name="T9" fmla="*/ 259 h 824"/>
                <a:gd name="T10" fmla="*/ 436 w 582"/>
                <a:gd name="T11" fmla="*/ 266 h 824"/>
                <a:gd name="T12" fmla="*/ 405 w 582"/>
                <a:gd name="T13" fmla="*/ 280 h 824"/>
                <a:gd name="T14" fmla="*/ 377 w 582"/>
                <a:gd name="T15" fmla="*/ 300 h 824"/>
                <a:gd name="T16" fmla="*/ 354 w 582"/>
                <a:gd name="T17" fmla="*/ 322 h 824"/>
                <a:gd name="T18" fmla="*/ 337 w 582"/>
                <a:gd name="T19" fmla="*/ 350 h 824"/>
                <a:gd name="T20" fmla="*/ 324 w 582"/>
                <a:gd name="T21" fmla="*/ 383 h 824"/>
                <a:gd name="T22" fmla="*/ 317 w 582"/>
                <a:gd name="T23" fmla="*/ 420 h 824"/>
                <a:gd name="T24" fmla="*/ 312 w 582"/>
                <a:gd name="T25" fmla="*/ 460 h 824"/>
                <a:gd name="T26" fmla="*/ 312 w 582"/>
                <a:gd name="T27" fmla="*/ 503 h 824"/>
                <a:gd name="T28" fmla="*/ 312 w 582"/>
                <a:gd name="T29" fmla="*/ 824 h 824"/>
                <a:gd name="T30" fmla="*/ 9 w 582"/>
                <a:gd name="T31" fmla="*/ 824 h 824"/>
                <a:gd name="T32" fmla="*/ 9 w 582"/>
                <a:gd name="T33" fmla="*/ 230 h 824"/>
                <a:gd name="T34" fmla="*/ 9 w 582"/>
                <a:gd name="T35" fmla="*/ 190 h 824"/>
                <a:gd name="T36" fmla="*/ 7 w 582"/>
                <a:gd name="T37" fmla="*/ 151 h 824"/>
                <a:gd name="T38" fmla="*/ 5 w 582"/>
                <a:gd name="T39" fmla="*/ 113 h 824"/>
                <a:gd name="T40" fmla="*/ 4 w 582"/>
                <a:gd name="T41" fmla="*/ 71 h 824"/>
                <a:gd name="T42" fmla="*/ 0 w 582"/>
                <a:gd name="T43" fmla="*/ 24 h 824"/>
                <a:gd name="T44" fmla="*/ 307 w 582"/>
                <a:gd name="T45" fmla="*/ 24 h 824"/>
                <a:gd name="T46" fmla="*/ 312 w 582"/>
                <a:gd name="T47" fmla="*/ 174 h 824"/>
                <a:gd name="T48" fmla="*/ 316 w 582"/>
                <a:gd name="T49" fmla="*/ 174 h 824"/>
                <a:gd name="T50" fmla="*/ 330 w 582"/>
                <a:gd name="T51" fmla="*/ 134 h 824"/>
                <a:gd name="T52" fmla="*/ 347 w 582"/>
                <a:gd name="T53" fmla="*/ 99 h 824"/>
                <a:gd name="T54" fmla="*/ 370 w 582"/>
                <a:gd name="T55" fmla="*/ 70 h 824"/>
                <a:gd name="T56" fmla="*/ 398 w 582"/>
                <a:gd name="T57" fmla="*/ 47 h 824"/>
                <a:gd name="T58" fmla="*/ 427 w 582"/>
                <a:gd name="T59" fmla="*/ 28 h 824"/>
                <a:gd name="T60" fmla="*/ 462 w 582"/>
                <a:gd name="T61" fmla="*/ 14 h 824"/>
                <a:gd name="T62" fmla="*/ 499 w 582"/>
                <a:gd name="T63" fmla="*/ 5 h 824"/>
                <a:gd name="T64" fmla="*/ 541 w 582"/>
                <a:gd name="T65" fmla="*/ 2 h 824"/>
                <a:gd name="T66" fmla="*/ 582 w 582"/>
                <a:gd name="T6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2" h="824">
                  <a:moveTo>
                    <a:pt x="582" y="0"/>
                  </a:moveTo>
                  <a:lnTo>
                    <a:pt x="582" y="258"/>
                  </a:lnTo>
                  <a:lnTo>
                    <a:pt x="551" y="256"/>
                  </a:lnTo>
                  <a:lnTo>
                    <a:pt x="520" y="256"/>
                  </a:lnTo>
                  <a:lnTo>
                    <a:pt x="474" y="259"/>
                  </a:lnTo>
                  <a:lnTo>
                    <a:pt x="436" y="266"/>
                  </a:lnTo>
                  <a:lnTo>
                    <a:pt x="405" y="280"/>
                  </a:lnTo>
                  <a:lnTo>
                    <a:pt x="377" y="300"/>
                  </a:lnTo>
                  <a:lnTo>
                    <a:pt x="354" y="322"/>
                  </a:lnTo>
                  <a:lnTo>
                    <a:pt x="337" y="350"/>
                  </a:lnTo>
                  <a:lnTo>
                    <a:pt x="324" y="383"/>
                  </a:lnTo>
                  <a:lnTo>
                    <a:pt x="317" y="420"/>
                  </a:lnTo>
                  <a:lnTo>
                    <a:pt x="312" y="460"/>
                  </a:lnTo>
                  <a:lnTo>
                    <a:pt x="312" y="503"/>
                  </a:lnTo>
                  <a:lnTo>
                    <a:pt x="312" y="824"/>
                  </a:lnTo>
                  <a:lnTo>
                    <a:pt x="9" y="824"/>
                  </a:lnTo>
                  <a:lnTo>
                    <a:pt x="9" y="230"/>
                  </a:lnTo>
                  <a:lnTo>
                    <a:pt x="9" y="190"/>
                  </a:lnTo>
                  <a:lnTo>
                    <a:pt x="7" y="151"/>
                  </a:lnTo>
                  <a:lnTo>
                    <a:pt x="5" y="113"/>
                  </a:lnTo>
                  <a:lnTo>
                    <a:pt x="4" y="71"/>
                  </a:lnTo>
                  <a:lnTo>
                    <a:pt x="0" y="24"/>
                  </a:lnTo>
                  <a:lnTo>
                    <a:pt x="307" y="24"/>
                  </a:lnTo>
                  <a:lnTo>
                    <a:pt x="312" y="174"/>
                  </a:lnTo>
                  <a:lnTo>
                    <a:pt x="316" y="174"/>
                  </a:lnTo>
                  <a:lnTo>
                    <a:pt x="330" y="134"/>
                  </a:lnTo>
                  <a:lnTo>
                    <a:pt x="347" y="99"/>
                  </a:lnTo>
                  <a:lnTo>
                    <a:pt x="370" y="70"/>
                  </a:lnTo>
                  <a:lnTo>
                    <a:pt x="398" y="47"/>
                  </a:lnTo>
                  <a:lnTo>
                    <a:pt x="427" y="28"/>
                  </a:lnTo>
                  <a:lnTo>
                    <a:pt x="462" y="14"/>
                  </a:lnTo>
                  <a:lnTo>
                    <a:pt x="499" y="5"/>
                  </a:lnTo>
                  <a:lnTo>
                    <a:pt x="541" y="2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auto">
            <a:xfrm>
              <a:off x="6214277" y="-30838"/>
              <a:ext cx="1008063" cy="2071688"/>
            </a:xfrm>
            <a:custGeom>
              <a:avLst/>
              <a:gdLst>
                <a:gd name="T0" fmla="*/ 460 w 635"/>
                <a:gd name="T1" fmla="*/ 0 h 1305"/>
                <a:gd name="T2" fmla="*/ 460 w 635"/>
                <a:gd name="T3" fmla="*/ 301 h 1305"/>
                <a:gd name="T4" fmla="*/ 635 w 635"/>
                <a:gd name="T5" fmla="*/ 301 h 1305"/>
                <a:gd name="T6" fmla="*/ 635 w 635"/>
                <a:gd name="T7" fmla="*/ 493 h 1305"/>
                <a:gd name="T8" fmla="*/ 460 w 635"/>
                <a:gd name="T9" fmla="*/ 493 h 1305"/>
                <a:gd name="T10" fmla="*/ 460 w 635"/>
                <a:gd name="T11" fmla="*/ 990 h 1305"/>
                <a:gd name="T12" fmla="*/ 460 w 635"/>
                <a:gd name="T13" fmla="*/ 1000 h 1305"/>
                <a:gd name="T14" fmla="*/ 459 w 635"/>
                <a:gd name="T15" fmla="*/ 1014 h 1305"/>
                <a:gd name="T16" fmla="*/ 459 w 635"/>
                <a:gd name="T17" fmla="*/ 1031 h 1305"/>
                <a:gd name="T18" fmla="*/ 460 w 635"/>
                <a:gd name="T19" fmla="*/ 1051 h 1305"/>
                <a:gd name="T20" fmla="*/ 464 w 635"/>
                <a:gd name="T21" fmla="*/ 1070 h 1305"/>
                <a:gd name="T22" fmla="*/ 471 w 635"/>
                <a:gd name="T23" fmla="*/ 1087 h 1305"/>
                <a:gd name="T24" fmla="*/ 481 w 635"/>
                <a:gd name="T25" fmla="*/ 1101 h 1305"/>
                <a:gd name="T26" fmla="*/ 497 w 635"/>
                <a:gd name="T27" fmla="*/ 1112 h 1305"/>
                <a:gd name="T28" fmla="*/ 518 w 635"/>
                <a:gd name="T29" fmla="*/ 1115 h 1305"/>
                <a:gd name="T30" fmla="*/ 558 w 635"/>
                <a:gd name="T31" fmla="*/ 1115 h 1305"/>
                <a:gd name="T32" fmla="*/ 596 w 635"/>
                <a:gd name="T33" fmla="*/ 1113 h 1305"/>
                <a:gd name="T34" fmla="*/ 633 w 635"/>
                <a:gd name="T35" fmla="*/ 1110 h 1305"/>
                <a:gd name="T36" fmla="*/ 633 w 635"/>
                <a:gd name="T37" fmla="*/ 1289 h 1305"/>
                <a:gd name="T38" fmla="*/ 586 w 635"/>
                <a:gd name="T39" fmla="*/ 1298 h 1305"/>
                <a:gd name="T40" fmla="*/ 544 w 635"/>
                <a:gd name="T41" fmla="*/ 1303 h 1305"/>
                <a:gd name="T42" fmla="*/ 506 w 635"/>
                <a:gd name="T43" fmla="*/ 1305 h 1305"/>
                <a:gd name="T44" fmla="*/ 471 w 635"/>
                <a:gd name="T45" fmla="*/ 1305 h 1305"/>
                <a:gd name="T46" fmla="*/ 426 w 635"/>
                <a:gd name="T47" fmla="*/ 1305 h 1305"/>
                <a:gd name="T48" fmla="*/ 382 w 635"/>
                <a:gd name="T49" fmla="*/ 1303 h 1305"/>
                <a:gd name="T50" fmla="*/ 342 w 635"/>
                <a:gd name="T51" fmla="*/ 1300 h 1305"/>
                <a:gd name="T52" fmla="*/ 305 w 635"/>
                <a:gd name="T53" fmla="*/ 1293 h 1305"/>
                <a:gd name="T54" fmla="*/ 274 w 635"/>
                <a:gd name="T55" fmla="*/ 1282 h 1305"/>
                <a:gd name="T56" fmla="*/ 244 w 635"/>
                <a:gd name="T57" fmla="*/ 1268 h 1305"/>
                <a:gd name="T58" fmla="*/ 218 w 635"/>
                <a:gd name="T59" fmla="*/ 1251 h 1305"/>
                <a:gd name="T60" fmla="*/ 197 w 635"/>
                <a:gd name="T61" fmla="*/ 1230 h 1305"/>
                <a:gd name="T62" fmla="*/ 180 w 635"/>
                <a:gd name="T63" fmla="*/ 1202 h 1305"/>
                <a:gd name="T64" fmla="*/ 167 w 635"/>
                <a:gd name="T65" fmla="*/ 1169 h 1305"/>
                <a:gd name="T66" fmla="*/ 159 w 635"/>
                <a:gd name="T67" fmla="*/ 1131 h 1305"/>
                <a:gd name="T68" fmla="*/ 155 w 635"/>
                <a:gd name="T69" fmla="*/ 1085 h 1305"/>
                <a:gd name="T70" fmla="*/ 157 w 635"/>
                <a:gd name="T71" fmla="*/ 1031 h 1305"/>
                <a:gd name="T72" fmla="*/ 157 w 635"/>
                <a:gd name="T73" fmla="*/ 493 h 1305"/>
                <a:gd name="T74" fmla="*/ 0 w 635"/>
                <a:gd name="T75" fmla="*/ 493 h 1305"/>
                <a:gd name="T76" fmla="*/ 0 w 635"/>
                <a:gd name="T77" fmla="*/ 301 h 1305"/>
                <a:gd name="T78" fmla="*/ 157 w 635"/>
                <a:gd name="T79" fmla="*/ 301 h 1305"/>
                <a:gd name="T80" fmla="*/ 157 w 635"/>
                <a:gd name="T81" fmla="*/ 113 h 1305"/>
                <a:gd name="T82" fmla="*/ 460 w 635"/>
                <a:gd name="T83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5" h="1305">
                  <a:moveTo>
                    <a:pt x="460" y="0"/>
                  </a:moveTo>
                  <a:lnTo>
                    <a:pt x="460" y="301"/>
                  </a:lnTo>
                  <a:lnTo>
                    <a:pt x="635" y="301"/>
                  </a:lnTo>
                  <a:lnTo>
                    <a:pt x="635" y="493"/>
                  </a:lnTo>
                  <a:lnTo>
                    <a:pt x="460" y="493"/>
                  </a:lnTo>
                  <a:lnTo>
                    <a:pt x="460" y="990"/>
                  </a:lnTo>
                  <a:lnTo>
                    <a:pt x="460" y="1000"/>
                  </a:lnTo>
                  <a:lnTo>
                    <a:pt x="459" y="1014"/>
                  </a:lnTo>
                  <a:lnTo>
                    <a:pt x="459" y="1031"/>
                  </a:lnTo>
                  <a:lnTo>
                    <a:pt x="460" y="1051"/>
                  </a:lnTo>
                  <a:lnTo>
                    <a:pt x="464" y="1070"/>
                  </a:lnTo>
                  <a:lnTo>
                    <a:pt x="471" y="1087"/>
                  </a:lnTo>
                  <a:lnTo>
                    <a:pt x="481" y="1101"/>
                  </a:lnTo>
                  <a:lnTo>
                    <a:pt x="497" y="1112"/>
                  </a:lnTo>
                  <a:lnTo>
                    <a:pt x="518" y="1115"/>
                  </a:lnTo>
                  <a:lnTo>
                    <a:pt x="558" y="1115"/>
                  </a:lnTo>
                  <a:lnTo>
                    <a:pt x="596" y="1113"/>
                  </a:lnTo>
                  <a:lnTo>
                    <a:pt x="633" y="1110"/>
                  </a:lnTo>
                  <a:lnTo>
                    <a:pt x="633" y="1289"/>
                  </a:lnTo>
                  <a:lnTo>
                    <a:pt x="586" y="1298"/>
                  </a:lnTo>
                  <a:lnTo>
                    <a:pt x="544" y="1303"/>
                  </a:lnTo>
                  <a:lnTo>
                    <a:pt x="506" y="1305"/>
                  </a:lnTo>
                  <a:lnTo>
                    <a:pt x="471" y="1305"/>
                  </a:lnTo>
                  <a:lnTo>
                    <a:pt x="426" y="1305"/>
                  </a:lnTo>
                  <a:lnTo>
                    <a:pt x="382" y="1303"/>
                  </a:lnTo>
                  <a:lnTo>
                    <a:pt x="342" y="1300"/>
                  </a:lnTo>
                  <a:lnTo>
                    <a:pt x="305" y="1293"/>
                  </a:lnTo>
                  <a:lnTo>
                    <a:pt x="274" y="1282"/>
                  </a:lnTo>
                  <a:lnTo>
                    <a:pt x="244" y="1268"/>
                  </a:lnTo>
                  <a:lnTo>
                    <a:pt x="218" y="1251"/>
                  </a:lnTo>
                  <a:lnTo>
                    <a:pt x="197" y="1230"/>
                  </a:lnTo>
                  <a:lnTo>
                    <a:pt x="180" y="1202"/>
                  </a:lnTo>
                  <a:lnTo>
                    <a:pt x="167" y="1169"/>
                  </a:lnTo>
                  <a:lnTo>
                    <a:pt x="159" y="1131"/>
                  </a:lnTo>
                  <a:lnTo>
                    <a:pt x="155" y="1085"/>
                  </a:lnTo>
                  <a:lnTo>
                    <a:pt x="157" y="1031"/>
                  </a:lnTo>
                  <a:lnTo>
                    <a:pt x="157" y="493"/>
                  </a:lnTo>
                  <a:lnTo>
                    <a:pt x="0" y="493"/>
                  </a:lnTo>
                  <a:lnTo>
                    <a:pt x="0" y="301"/>
                  </a:lnTo>
                  <a:lnTo>
                    <a:pt x="157" y="301"/>
                  </a:lnTo>
                  <a:lnTo>
                    <a:pt x="157" y="113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"/>
            <p:cNvSpPr>
              <a:spLocks noEditPoints="1"/>
            </p:cNvSpPr>
            <p:nvPr/>
          </p:nvSpPr>
          <p:spPr bwMode="auto">
            <a:xfrm>
              <a:off x="7289015" y="408900"/>
              <a:ext cx="1366838" cy="1347788"/>
            </a:xfrm>
            <a:custGeom>
              <a:avLst/>
              <a:gdLst>
                <a:gd name="T0" fmla="*/ 399 w 861"/>
                <a:gd name="T1" fmla="*/ 157 h 849"/>
                <a:gd name="T2" fmla="*/ 350 w 861"/>
                <a:gd name="T3" fmla="*/ 178 h 849"/>
                <a:gd name="T4" fmla="*/ 319 w 861"/>
                <a:gd name="T5" fmla="*/ 216 h 849"/>
                <a:gd name="T6" fmla="*/ 301 w 861"/>
                <a:gd name="T7" fmla="*/ 265 h 849"/>
                <a:gd name="T8" fmla="*/ 293 w 861"/>
                <a:gd name="T9" fmla="*/ 322 h 849"/>
                <a:gd name="T10" fmla="*/ 570 w 861"/>
                <a:gd name="T11" fmla="*/ 280 h 849"/>
                <a:gd name="T12" fmla="*/ 537 w 861"/>
                <a:gd name="T13" fmla="*/ 202 h 849"/>
                <a:gd name="T14" fmla="*/ 493 w 861"/>
                <a:gd name="T15" fmla="*/ 164 h 849"/>
                <a:gd name="T16" fmla="*/ 432 w 861"/>
                <a:gd name="T17" fmla="*/ 151 h 849"/>
                <a:gd name="T18" fmla="*/ 498 w 861"/>
                <a:gd name="T19" fmla="*/ 3 h 849"/>
                <a:gd name="T20" fmla="*/ 612 w 861"/>
                <a:gd name="T21" fmla="*/ 26 h 849"/>
                <a:gd name="T22" fmla="*/ 701 w 861"/>
                <a:gd name="T23" fmla="*/ 68 h 849"/>
                <a:gd name="T24" fmla="*/ 769 w 861"/>
                <a:gd name="T25" fmla="*/ 131 h 849"/>
                <a:gd name="T26" fmla="*/ 816 w 861"/>
                <a:gd name="T27" fmla="*/ 212 h 849"/>
                <a:gd name="T28" fmla="*/ 845 w 861"/>
                <a:gd name="T29" fmla="*/ 310 h 849"/>
                <a:gd name="T30" fmla="*/ 859 w 861"/>
                <a:gd name="T31" fmla="*/ 423 h 849"/>
                <a:gd name="T32" fmla="*/ 286 w 861"/>
                <a:gd name="T33" fmla="*/ 484 h 849"/>
                <a:gd name="T34" fmla="*/ 291 w 861"/>
                <a:gd name="T35" fmla="*/ 551 h 849"/>
                <a:gd name="T36" fmla="*/ 306 w 861"/>
                <a:gd name="T37" fmla="*/ 608 h 849"/>
                <a:gd name="T38" fmla="*/ 338 w 861"/>
                <a:gd name="T39" fmla="*/ 652 h 849"/>
                <a:gd name="T40" fmla="*/ 390 w 861"/>
                <a:gd name="T41" fmla="*/ 674 h 849"/>
                <a:gd name="T42" fmla="*/ 465 w 861"/>
                <a:gd name="T43" fmla="*/ 674 h 849"/>
                <a:gd name="T44" fmla="*/ 526 w 861"/>
                <a:gd name="T45" fmla="*/ 648 h 849"/>
                <a:gd name="T46" fmla="*/ 565 w 861"/>
                <a:gd name="T47" fmla="*/ 598 h 849"/>
                <a:gd name="T48" fmla="*/ 854 w 861"/>
                <a:gd name="T49" fmla="*/ 563 h 849"/>
                <a:gd name="T50" fmla="*/ 833 w 861"/>
                <a:gd name="T51" fmla="*/ 645 h 849"/>
                <a:gd name="T52" fmla="*/ 791 w 861"/>
                <a:gd name="T53" fmla="*/ 713 h 849"/>
                <a:gd name="T54" fmla="*/ 734 w 861"/>
                <a:gd name="T55" fmla="*/ 765 h 849"/>
                <a:gd name="T56" fmla="*/ 659 w 861"/>
                <a:gd name="T57" fmla="*/ 810 h 849"/>
                <a:gd name="T58" fmla="*/ 559 w 861"/>
                <a:gd name="T59" fmla="*/ 840 h 849"/>
                <a:gd name="T60" fmla="*/ 449 w 861"/>
                <a:gd name="T61" fmla="*/ 849 h 849"/>
                <a:gd name="T62" fmla="*/ 305 w 861"/>
                <a:gd name="T63" fmla="*/ 836 h 849"/>
                <a:gd name="T64" fmla="*/ 190 w 861"/>
                <a:gd name="T65" fmla="*/ 801 h 849"/>
                <a:gd name="T66" fmla="*/ 104 w 861"/>
                <a:gd name="T67" fmla="*/ 740 h 849"/>
                <a:gd name="T68" fmla="*/ 45 w 861"/>
                <a:gd name="T69" fmla="*/ 653 h 849"/>
                <a:gd name="T70" fmla="*/ 12 w 861"/>
                <a:gd name="T71" fmla="*/ 540 h 849"/>
                <a:gd name="T72" fmla="*/ 0 w 861"/>
                <a:gd name="T73" fmla="*/ 397 h 849"/>
                <a:gd name="T74" fmla="*/ 15 w 861"/>
                <a:gd name="T75" fmla="*/ 280 h 849"/>
                <a:gd name="T76" fmla="*/ 59 w 861"/>
                <a:gd name="T77" fmla="*/ 181 h 849"/>
                <a:gd name="T78" fmla="*/ 125 w 861"/>
                <a:gd name="T79" fmla="*/ 104 h 849"/>
                <a:gd name="T80" fmla="*/ 212 w 861"/>
                <a:gd name="T81" fmla="*/ 47 h 849"/>
                <a:gd name="T82" fmla="*/ 315 w 861"/>
                <a:gd name="T83" fmla="*/ 12 h 849"/>
                <a:gd name="T84" fmla="*/ 432 w 861"/>
                <a:gd name="T85" fmla="*/ 0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61" h="849">
                  <a:moveTo>
                    <a:pt x="432" y="151"/>
                  </a:moveTo>
                  <a:lnTo>
                    <a:pt x="399" y="157"/>
                  </a:lnTo>
                  <a:lnTo>
                    <a:pt x="373" y="165"/>
                  </a:lnTo>
                  <a:lnTo>
                    <a:pt x="350" y="178"/>
                  </a:lnTo>
                  <a:lnTo>
                    <a:pt x="333" y="195"/>
                  </a:lnTo>
                  <a:lnTo>
                    <a:pt x="319" y="216"/>
                  </a:lnTo>
                  <a:lnTo>
                    <a:pt x="308" y="239"/>
                  </a:lnTo>
                  <a:lnTo>
                    <a:pt x="301" y="265"/>
                  </a:lnTo>
                  <a:lnTo>
                    <a:pt x="296" y="293"/>
                  </a:lnTo>
                  <a:lnTo>
                    <a:pt x="293" y="322"/>
                  </a:lnTo>
                  <a:lnTo>
                    <a:pt x="573" y="322"/>
                  </a:lnTo>
                  <a:lnTo>
                    <a:pt x="570" y="280"/>
                  </a:lnTo>
                  <a:lnTo>
                    <a:pt x="556" y="239"/>
                  </a:lnTo>
                  <a:lnTo>
                    <a:pt x="537" y="202"/>
                  </a:lnTo>
                  <a:lnTo>
                    <a:pt x="516" y="181"/>
                  </a:lnTo>
                  <a:lnTo>
                    <a:pt x="493" y="164"/>
                  </a:lnTo>
                  <a:lnTo>
                    <a:pt x="463" y="153"/>
                  </a:lnTo>
                  <a:lnTo>
                    <a:pt x="432" y="151"/>
                  </a:lnTo>
                  <a:close/>
                  <a:moveTo>
                    <a:pt x="432" y="0"/>
                  </a:moveTo>
                  <a:lnTo>
                    <a:pt x="498" y="3"/>
                  </a:lnTo>
                  <a:lnTo>
                    <a:pt x="558" y="12"/>
                  </a:lnTo>
                  <a:lnTo>
                    <a:pt x="612" y="26"/>
                  </a:lnTo>
                  <a:lnTo>
                    <a:pt x="659" y="43"/>
                  </a:lnTo>
                  <a:lnTo>
                    <a:pt x="701" y="68"/>
                  </a:lnTo>
                  <a:lnTo>
                    <a:pt x="737" y="97"/>
                  </a:lnTo>
                  <a:lnTo>
                    <a:pt x="769" y="131"/>
                  </a:lnTo>
                  <a:lnTo>
                    <a:pt x="795" y="169"/>
                  </a:lnTo>
                  <a:lnTo>
                    <a:pt x="816" y="212"/>
                  </a:lnTo>
                  <a:lnTo>
                    <a:pt x="831" y="258"/>
                  </a:lnTo>
                  <a:lnTo>
                    <a:pt x="845" y="310"/>
                  </a:lnTo>
                  <a:lnTo>
                    <a:pt x="854" y="364"/>
                  </a:lnTo>
                  <a:lnTo>
                    <a:pt x="859" y="423"/>
                  </a:lnTo>
                  <a:lnTo>
                    <a:pt x="861" y="484"/>
                  </a:lnTo>
                  <a:lnTo>
                    <a:pt x="286" y="484"/>
                  </a:lnTo>
                  <a:lnTo>
                    <a:pt x="287" y="519"/>
                  </a:lnTo>
                  <a:lnTo>
                    <a:pt x="291" y="551"/>
                  </a:lnTo>
                  <a:lnTo>
                    <a:pt x="296" y="582"/>
                  </a:lnTo>
                  <a:lnTo>
                    <a:pt x="306" y="608"/>
                  </a:lnTo>
                  <a:lnTo>
                    <a:pt x="320" y="632"/>
                  </a:lnTo>
                  <a:lnTo>
                    <a:pt x="338" y="652"/>
                  </a:lnTo>
                  <a:lnTo>
                    <a:pt x="362" y="666"/>
                  </a:lnTo>
                  <a:lnTo>
                    <a:pt x="390" y="674"/>
                  </a:lnTo>
                  <a:lnTo>
                    <a:pt x="425" y="678"/>
                  </a:lnTo>
                  <a:lnTo>
                    <a:pt x="465" y="674"/>
                  </a:lnTo>
                  <a:lnTo>
                    <a:pt x="498" y="666"/>
                  </a:lnTo>
                  <a:lnTo>
                    <a:pt x="526" y="648"/>
                  </a:lnTo>
                  <a:lnTo>
                    <a:pt x="549" y="625"/>
                  </a:lnTo>
                  <a:lnTo>
                    <a:pt x="565" y="598"/>
                  </a:lnTo>
                  <a:lnTo>
                    <a:pt x="573" y="563"/>
                  </a:lnTo>
                  <a:lnTo>
                    <a:pt x="854" y="563"/>
                  </a:lnTo>
                  <a:lnTo>
                    <a:pt x="847" y="606"/>
                  </a:lnTo>
                  <a:lnTo>
                    <a:pt x="833" y="645"/>
                  </a:lnTo>
                  <a:lnTo>
                    <a:pt x="814" y="681"/>
                  </a:lnTo>
                  <a:lnTo>
                    <a:pt x="791" y="713"/>
                  </a:lnTo>
                  <a:lnTo>
                    <a:pt x="765" y="740"/>
                  </a:lnTo>
                  <a:lnTo>
                    <a:pt x="734" y="765"/>
                  </a:lnTo>
                  <a:lnTo>
                    <a:pt x="702" y="786"/>
                  </a:lnTo>
                  <a:lnTo>
                    <a:pt x="659" y="810"/>
                  </a:lnTo>
                  <a:lnTo>
                    <a:pt x="610" y="828"/>
                  </a:lnTo>
                  <a:lnTo>
                    <a:pt x="559" y="840"/>
                  </a:lnTo>
                  <a:lnTo>
                    <a:pt x="505" y="847"/>
                  </a:lnTo>
                  <a:lnTo>
                    <a:pt x="449" y="849"/>
                  </a:lnTo>
                  <a:lnTo>
                    <a:pt x="373" y="845"/>
                  </a:lnTo>
                  <a:lnTo>
                    <a:pt x="305" y="836"/>
                  </a:lnTo>
                  <a:lnTo>
                    <a:pt x="244" y="822"/>
                  </a:lnTo>
                  <a:lnTo>
                    <a:pt x="190" y="801"/>
                  </a:lnTo>
                  <a:lnTo>
                    <a:pt x="144" y="774"/>
                  </a:lnTo>
                  <a:lnTo>
                    <a:pt x="104" y="740"/>
                  </a:lnTo>
                  <a:lnTo>
                    <a:pt x="71" y="700"/>
                  </a:lnTo>
                  <a:lnTo>
                    <a:pt x="45" y="653"/>
                  </a:lnTo>
                  <a:lnTo>
                    <a:pt x="26" y="601"/>
                  </a:lnTo>
                  <a:lnTo>
                    <a:pt x="12" y="540"/>
                  </a:lnTo>
                  <a:lnTo>
                    <a:pt x="3" y="472"/>
                  </a:lnTo>
                  <a:lnTo>
                    <a:pt x="0" y="397"/>
                  </a:lnTo>
                  <a:lnTo>
                    <a:pt x="5" y="336"/>
                  </a:lnTo>
                  <a:lnTo>
                    <a:pt x="15" y="280"/>
                  </a:lnTo>
                  <a:lnTo>
                    <a:pt x="34" y="228"/>
                  </a:lnTo>
                  <a:lnTo>
                    <a:pt x="59" y="181"/>
                  </a:lnTo>
                  <a:lnTo>
                    <a:pt x="89" y="141"/>
                  </a:lnTo>
                  <a:lnTo>
                    <a:pt x="125" y="104"/>
                  </a:lnTo>
                  <a:lnTo>
                    <a:pt x="167" y="73"/>
                  </a:lnTo>
                  <a:lnTo>
                    <a:pt x="212" y="47"/>
                  </a:lnTo>
                  <a:lnTo>
                    <a:pt x="263" y="26"/>
                  </a:lnTo>
                  <a:lnTo>
                    <a:pt x="315" y="12"/>
                  </a:lnTo>
                  <a:lnTo>
                    <a:pt x="373" y="3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10"/>
            <p:cNvSpPr>
              <a:spLocks/>
            </p:cNvSpPr>
            <p:nvPr/>
          </p:nvSpPr>
          <p:spPr bwMode="auto">
            <a:xfrm>
              <a:off x="8835240" y="-213400"/>
              <a:ext cx="612775" cy="1958975"/>
            </a:xfrm>
            <a:custGeom>
              <a:avLst/>
              <a:gdLst>
                <a:gd name="T0" fmla="*/ 279 w 386"/>
                <a:gd name="T1" fmla="*/ 0 h 1234"/>
                <a:gd name="T2" fmla="*/ 279 w 386"/>
                <a:gd name="T3" fmla="*/ 955 h 1234"/>
                <a:gd name="T4" fmla="*/ 281 w 386"/>
                <a:gd name="T5" fmla="*/ 979 h 1234"/>
                <a:gd name="T6" fmla="*/ 286 w 386"/>
                <a:gd name="T7" fmla="*/ 1000 h 1234"/>
                <a:gd name="T8" fmla="*/ 297 w 386"/>
                <a:gd name="T9" fmla="*/ 1017 h 1234"/>
                <a:gd name="T10" fmla="*/ 312 w 386"/>
                <a:gd name="T11" fmla="*/ 1031 h 1234"/>
                <a:gd name="T12" fmla="*/ 332 w 386"/>
                <a:gd name="T13" fmla="*/ 1040 h 1234"/>
                <a:gd name="T14" fmla="*/ 356 w 386"/>
                <a:gd name="T15" fmla="*/ 1042 h 1234"/>
                <a:gd name="T16" fmla="*/ 386 w 386"/>
                <a:gd name="T17" fmla="*/ 1038 h 1234"/>
                <a:gd name="T18" fmla="*/ 386 w 386"/>
                <a:gd name="T19" fmla="*/ 1225 h 1234"/>
                <a:gd name="T20" fmla="*/ 346 w 386"/>
                <a:gd name="T21" fmla="*/ 1228 h 1234"/>
                <a:gd name="T22" fmla="*/ 311 w 386"/>
                <a:gd name="T23" fmla="*/ 1232 h 1234"/>
                <a:gd name="T24" fmla="*/ 274 w 386"/>
                <a:gd name="T25" fmla="*/ 1232 h 1234"/>
                <a:gd name="T26" fmla="*/ 234 w 386"/>
                <a:gd name="T27" fmla="*/ 1234 h 1234"/>
                <a:gd name="T28" fmla="*/ 199 w 386"/>
                <a:gd name="T29" fmla="*/ 1230 h 1234"/>
                <a:gd name="T30" fmla="*/ 164 w 386"/>
                <a:gd name="T31" fmla="*/ 1223 h 1234"/>
                <a:gd name="T32" fmla="*/ 129 w 386"/>
                <a:gd name="T33" fmla="*/ 1211 h 1234"/>
                <a:gd name="T34" fmla="*/ 98 w 386"/>
                <a:gd name="T35" fmla="*/ 1193 h 1234"/>
                <a:gd name="T36" fmla="*/ 70 w 386"/>
                <a:gd name="T37" fmla="*/ 1173 h 1234"/>
                <a:gd name="T38" fmla="*/ 46 w 386"/>
                <a:gd name="T39" fmla="*/ 1146 h 1234"/>
                <a:gd name="T40" fmla="*/ 26 w 386"/>
                <a:gd name="T41" fmla="*/ 1117 h 1234"/>
                <a:gd name="T42" fmla="*/ 16 w 386"/>
                <a:gd name="T43" fmla="*/ 1082 h 1234"/>
                <a:gd name="T44" fmla="*/ 4 w 386"/>
                <a:gd name="T45" fmla="*/ 1004 h 1234"/>
                <a:gd name="T46" fmla="*/ 0 w 386"/>
                <a:gd name="T47" fmla="*/ 925 h 1234"/>
                <a:gd name="T48" fmla="*/ 0 w 386"/>
                <a:gd name="T49" fmla="*/ 847 h 1234"/>
                <a:gd name="T50" fmla="*/ 0 w 386"/>
                <a:gd name="T51" fmla="*/ 768 h 1234"/>
                <a:gd name="T52" fmla="*/ 0 w 386"/>
                <a:gd name="T53" fmla="*/ 117 h 1234"/>
                <a:gd name="T54" fmla="*/ 279 w 386"/>
                <a:gd name="T55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6" h="1234">
                  <a:moveTo>
                    <a:pt x="279" y="0"/>
                  </a:moveTo>
                  <a:lnTo>
                    <a:pt x="279" y="955"/>
                  </a:lnTo>
                  <a:lnTo>
                    <a:pt x="281" y="979"/>
                  </a:lnTo>
                  <a:lnTo>
                    <a:pt x="286" y="1000"/>
                  </a:lnTo>
                  <a:lnTo>
                    <a:pt x="297" y="1017"/>
                  </a:lnTo>
                  <a:lnTo>
                    <a:pt x="312" y="1031"/>
                  </a:lnTo>
                  <a:lnTo>
                    <a:pt x="332" y="1040"/>
                  </a:lnTo>
                  <a:lnTo>
                    <a:pt x="356" y="1042"/>
                  </a:lnTo>
                  <a:lnTo>
                    <a:pt x="386" y="1038"/>
                  </a:lnTo>
                  <a:lnTo>
                    <a:pt x="386" y="1225"/>
                  </a:lnTo>
                  <a:lnTo>
                    <a:pt x="346" y="1228"/>
                  </a:lnTo>
                  <a:lnTo>
                    <a:pt x="311" y="1232"/>
                  </a:lnTo>
                  <a:lnTo>
                    <a:pt x="274" y="1232"/>
                  </a:lnTo>
                  <a:lnTo>
                    <a:pt x="234" y="1234"/>
                  </a:lnTo>
                  <a:lnTo>
                    <a:pt x="199" y="1230"/>
                  </a:lnTo>
                  <a:lnTo>
                    <a:pt x="164" y="1223"/>
                  </a:lnTo>
                  <a:lnTo>
                    <a:pt x="129" y="1211"/>
                  </a:lnTo>
                  <a:lnTo>
                    <a:pt x="98" y="1193"/>
                  </a:lnTo>
                  <a:lnTo>
                    <a:pt x="70" y="1173"/>
                  </a:lnTo>
                  <a:lnTo>
                    <a:pt x="46" y="1146"/>
                  </a:lnTo>
                  <a:lnTo>
                    <a:pt x="26" y="1117"/>
                  </a:lnTo>
                  <a:lnTo>
                    <a:pt x="16" y="1082"/>
                  </a:lnTo>
                  <a:lnTo>
                    <a:pt x="4" y="1004"/>
                  </a:lnTo>
                  <a:lnTo>
                    <a:pt x="0" y="925"/>
                  </a:lnTo>
                  <a:lnTo>
                    <a:pt x="0" y="847"/>
                  </a:lnTo>
                  <a:lnTo>
                    <a:pt x="0" y="768"/>
                  </a:lnTo>
                  <a:lnTo>
                    <a:pt x="0" y="117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auto">
            <a:xfrm>
              <a:off x="9552790" y="-213400"/>
              <a:ext cx="611188" cy="1958975"/>
            </a:xfrm>
            <a:custGeom>
              <a:avLst/>
              <a:gdLst>
                <a:gd name="T0" fmla="*/ 279 w 385"/>
                <a:gd name="T1" fmla="*/ 0 h 1234"/>
                <a:gd name="T2" fmla="*/ 279 w 385"/>
                <a:gd name="T3" fmla="*/ 955 h 1234"/>
                <a:gd name="T4" fmla="*/ 281 w 385"/>
                <a:gd name="T5" fmla="*/ 979 h 1234"/>
                <a:gd name="T6" fmla="*/ 288 w 385"/>
                <a:gd name="T7" fmla="*/ 1000 h 1234"/>
                <a:gd name="T8" fmla="*/ 298 w 385"/>
                <a:gd name="T9" fmla="*/ 1017 h 1234"/>
                <a:gd name="T10" fmla="*/ 312 w 385"/>
                <a:gd name="T11" fmla="*/ 1031 h 1234"/>
                <a:gd name="T12" fmla="*/ 331 w 385"/>
                <a:gd name="T13" fmla="*/ 1040 h 1234"/>
                <a:gd name="T14" fmla="*/ 356 w 385"/>
                <a:gd name="T15" fmla="*/ 1042 h 1234"/>
                <a:gd name="T16" fmla="*/ 385 w 385"/>
                <a:gd name="T17" fmla="*/ 1038 h 1234"/>
                <a:gd name="T18" fmla="*/ 385 w 385"/>
                <a:gd name="T19" fmla="*/ 1225 h 1234"/>
                <a:gd name="T20" fmla="*/ 345 w 385"/>
                <a:gd name="T21" fmla="*/ 1228 h 1234"/>
                <a:gd name="T22" fmla="*/ 310 w 385"/>
                <a:gd name="T23" fmla="*/ 1232 h 1234"/>
                <a:gd name="T24" fmla="*/ 274 w 385"/>
                <a:gd name="T25" fmla="*/ 1232 h 1234"/>
                <a:gd name="T26" fmla="*/ 234 w 385"/>
                <a:gd name="T27" fmla="*/ 1234 h 1234"/>
                <a:gd name="T28" fmla="*/ 199 w 385"/>
                <a:gd name="T29" fmla="*/ 1230 h 1234"/>
                <a:gd name="T30" fmla="*/ 164 w 385"/>
                <a:gd name="T31" fmla="*/ 1223 h 1234"/>
                <a:gd name="T32" fmla="*/ 131 w 385"/>
                <a:gd name="T33" fmla="*/ 1211 h 1234"/>
                <a:gd name="T34" fmla="*/ 98 w 385"/>
                <a:gd name="T35" fmla="*/ 1193 h 1234"/>
                <a:gd name="T36" fmla="*/ 70 w 385"/>
                <a:gd name="T37" fmla="*/ 1173 h 1234"/>
                <a:gd name="T38" fmla="*/ 45 w 385"/>
                <a:gd name="T39" fmla="*/ 1146 h 1234"/>
                <a:gd name="T40" fmla="*/ 28 w 385"/>
                <a:gd name="T41" fmla="*/ 1117 h 1234"/>
                <a:gd name="T42" fmla="*/ 16 w 385"/>
                <a:gd name="T43" fmla="*/ 1082 h 1234"/>
                <a:gd name="T44" fmla="*/ 3 w 385"/>
                <a:gd name="T45" fmla="*/ 1004 h 1234"/>
                <a:gd name="T46" fmla="*/ 0 w 385"/>
                <a:gd name="T47" fmla="*/ 925 h 1234"/>
                <a:gd name="T48" fmla="*/ 0 w 385"/>
                <a:gd name="T49" fmla="*/ 847 h 1234"/>
                <a:gd name="T50" fmla="*/ 0 w 385"/>
                <a:gd name="T51" fmla="*/ 768 h 1234"/>
                <a:gd name="T52" fmla="*/ 0 w 385"/>
                <a:gd name="T53" fmla="*/ 117 h 1234"/>
                <a:gd name="T54" fmla="*/ 279 w 385"/>
                <a:gd name="T55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1234">
                  <a:moveTo>
                    <a:pt x="279" y="0"/>
                  </a:moveTo>
                  <a:lnTo>
                    <a:pt x="279" y="955"/>
                  </a:lnTo>
                  <a:lnTo>
                    <a:pt x="281" y="979"/>
                  </a:lnTo>
                  <a:lnTo>
                    <a:pt x="288" y="1000"/>
                  </a:lnTo>
                  <a:lnTo>
                    <a:pt x="298" y="1017"/>
                  </a:lnTo>
                  <a:lnTo>
                    <a:pt x="312" y="1031"/>
                  </a:lnTo>
                  <a:lnTo>
                    <a:pt x="331" y="1040"/>
                  </a:lnTo>
                  <a:lnTo>
                    <a:pt x="356" y="1042"/>
                  </a:lnTo>
                  <a:lnTo>
                    <a:pt x="385" y="1038"/>
                  </a:lnTo>
                  <a:lnTo>
                    <a:pt x="385" y="1225"/>
                  </a:lnTo>
                  <a:lnTo>
                    <a:pt x="345" y="1228"/>
                  </a:lnTo>
                  <a:lnTo>
                    <a:pt x="310" y="1232"/>
                  </a:lnTo>
                  <a:lnTo>
                    <a:pt x="274" y="1232"/>
                  </a:lnTo>
                  <a:lnTo>
                    <a:pt x="234" y="1234"/>
                  </a:lnTo>
                  <a:lnTo>
                    <a:pt x="199" y="1230"/>
                  </a:lnTo>
                  <a:lnTo>
                    <a:pt x="164" y="1223"/>
                  </a:lnTo>
                  <a:lnTo>
                    <a:pt x="131" y="1211"/>
                  </a:lnTo>
                  <a:lnTo>
                    <a:pt x="98" y="1193"/>
                  </a:lnTo>
                  <a:lnTo>
                    <a:pt x="70" y="1173"/>
                  </a:lnTo>
                  <a:lnTo>
                    <a:pt x="45" y="1146"/>
                  </a:lnTo>
                  <a:lnTo>
                    <a:pt x="28" y="1117"/>
                  </a:lnTo>
                  <a:lnTo>
                    <a:pt x="16" y="1082"/>
                  </a:lnTo>
                  <a:lnTo>
                    <a:pt x="3" y="1004"/>
                  </a:lnTo>
                  <a:lnTo>
                    <a:pt x="0" y="925"/>
                  </a:lnTo>
                  <a:lnTo>
                    <a:pt x="0" y="847"/>
                  </a:lnTo>
                  <a:lnTo>
                    <a:pt x="0" y="768"/>
                  </a:lnTo>
                  <a:lnTo>
                    <a:pt x="0" y="117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12"/>
            <p:cNvSpPr>
              <a:spLocks/>
            </p:cNvSpPr>
            <p:nvPr/>
          </p:nvSpPr>
          <p:spPr bwMode="auto">
            <a:xfrm>
              <a:off x="1032677" y="442238"/>
              <a:ext cx="2311400" cy="1316038"/>
            </a:xfrm>
            <a:custGeom>
              <a:avLst/>
              <a:gdLst>
                <a:gd name="T0" fmla="*/ 281 w 1456"/>
                <a:gd name="T1" fmla="*/ 0 h 829"/>
                <a:gd name="T2" fmla="*/ 282 w 1456"/>
                <a:gd name="T3" fmla="*/ 413 h 829"/>
                <a:gd name="T4" fmla="*/ 293 w 1456"/>
                <a:gd name="T5" fmla="*/ 491 h 829"/>
                <a:gd name="T6" fmla="*/ 319 w 1456"/>
                <a:gd name="T7" fmla="*/ 549 h 829"/>
                <a:gd name="T8" fmla="*/ 361 w 1456"/>
                <a:gd name="T9" fmla="*/ 584 h 829"/>
                <a:gd name="T10" fmla="*/ 425 w 1456"/>
                <a:gd name="T11" fmla="*/ 596 h 829"/>
                <a:gd name="T12" fmla="*/ 502 w 1456"/>
                <a:gd name="T13" fmla="*/ 582 h 829"/>
                <a:gd name="T14" fmla="*/ 558 w 1456"/>
                <a:gd name="T15" fmla="*/ 536 h 829"/>
                <a:gd name="T16" fmla="*/ 591 w 1456"/>
                <a:gd name="T17" fmla="*/ 463 h 829"/>
                <a:gd name="T18" fmla="*/ 605 w 1456"/>
                <a:gd name="T19" fmla="*/ 366 h 829"/>
                <a:gd name="T20" fmla="*/ 851 w 1456"/>
                <a:gd name="T21" fmla="*/ 0 h 829"/>
                <a:gd name="T22" fmla="*/ 856 w 1456"/>
                <a:gd name="T23" fmla="*/ 418 h 829"/>
                <a:gd name="T24" fmla="*/ 879 w 1456"/>
                <a:gd name="T25" fmla="*/ 503 h 829"/>
                <a:gd name="T26" fmla="*/ 924 w 1456"/>
                <a:gd name="T27" fmla="*/ 563 h 829"/>
                <a:gd name="T28" fmla="*/ 990 w 1456"/>
                <a:gd name="T29" fmla="*/ 592 h 829"/>
                <a:gd name="T30" fmla="*/ 1065 w 1456"/>
                <a:gd name="T31" fmla="*/ 594 h 829"/>
                <a:gd name="T32" fmla="*/ 1119 w 1456"/>
                <a:gd name="T33" fmla="*/ 570 h 829"/>
                <a:gd name="T34" fmla="*/ 1153 w 1456"/>
                <a:gd name="T35" fmla="*/ 523 h 829"/>
                <a:gd name="T36" fmla="*/ 1170 w 1456"/>
                <a:gd name="T37" fmla="*/ 455 h 829"/>
                <a:gd name="T38" fmla="*/ 1177 w 1456"/>
                <a:gd name="T39" fmla="*/ 366 h 829"/>
                <a:gd name="T40" fmla="*/ 1456 w 1456"/>
                <a:gd name="T41" fmla="*/ 0 h 829"/>
                <a:gd name="T42" fmla="*/ 1452 w 1456"/>
                <a:gd name="T43" fmla="*/ 453 h 829"/>
                <a:gd name="T44" fmla="*/ 1426 w 1456"/>
                <a:gd name="T45" fmla="*/ 573 h 829"/>
                <a:gd name="T46" fmla="*/ 1376 w 1456"/>
                <a:gd name="T47" fmla="*/ 669 h 829"/>
                <a:gd name="T48" fmla="*/ 1308 w 1456"/>
                <a:gd name="T49" fmla="*/ 742 h 829"/>
                <a:gd name="T50" fmla="*/ 1226 w 1456"/>
                <a:gd name="T51" fmla="*/ 791 h 829"/>
                <a:gd name="T52" fmla="*/ 1132 w 1456"/>
                <a:gd name="T53" fmla="*/ 819 h 829"/>
                <a:gd name="T54" fmla="*/ 1030 w 1456"/>
                <a:gd name="T55" fmla="*/ 829 h 829"/>
                <a:gd name="T56" fmla="*/ 919 w 1456"/>
                <a:gd name="T57" fmla="*/ 817 h 829"/>
                <a:gd name="T58" fmla="*/ 816 w 1456"/>
                <a:gd name="T59" fmla="*/ 782 h 829"/>
                <a:gd name="T60" fmla="*/ 729 w 1456"/>
                <a:gd name="T61" fmla="*/ 719 h 829"/>
                <a:gd name="T62" fmla="*/ 640 w 1456"/>
                <a:gd name="T63" fmla="*/ 782 h 829"/>
                <a:gd name="T64" fmla="*/ 539 w 1456"/>
                <a:gd name="T65" fmla="*/ 817 h 829"/>
                <a:gd name="T66" fmla="*/ 425 w 1456"/>
                <a:gd name="T67" fmla="*/ 829 h 829"/>
                <a:gd name="T68" fmla="*/ 324 w 1456"/>
                <a:gd name="T69" fmla="*/ 819 h 829"/>
                <a:gd name="T70" fmla="*/ 230 w 1456"/>
                <a:gd name="T71" fmla="*/ 791 h 829"/>
                <a:gd name="T72" fmla="*/ 148 w 1456"/>
                <a:gd name="T73" fmla="*/ 742 h 829"/>
                <a:gd name="T74" fmla="*/ 80 w 1456"/>
                <a:gd name="T75" fmla="*/ 669 h 829"/>
                <a:gd name="T76" fmla="*/ 31 w 1456"/>
                <a:gd name="T77" fmla="*/ 573 h 829"/>
                <a:gd name="T78" fmla="*/ 3 w 1456"/>
                <a:gd name="T79" fmla="*/ 453 h 829"/>
                <a:gd name="T80" fmla="*/ 0 w 1456"/>
                <a:gd name="T81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6" h="829">
                  <a:moveTo>
                    <a:pt x="0" y="0"/>
                  </a:moveTo>
                  <a:lnTo>
                    <a:pt x="281" y="0"/>
                  </a:lnTo>
                  <a:lnTo>
                    <a:pt x="281" y="366"/>
                  </a:lnTo>
                  <a:lnTo>
                    <a:pt x="282" y="413"/>
                  </a:lnTo>
                  <a:lnTo>
                    <a:pt x="286" y="455"/>
                  </a:lnTo>
                  <a:lnTo>
                    <a:pt x="293" y="491"/>
                  </a:lnTo>
                  <a:lnTo>
                    <a:pt x="303" y="523"/>
                  </a:lnTo>
                  <a:lnTo>
                    <a:pt x="319" y="549"/>
                  </a:lnTo>
                  <a:lnTo>
                    <a:pt x="337" y="570"/>
                  </a:lnTo>
                  <a:lnTo>
                    <a:pt x="361" y="584"/>
                  </a:lnTo>
                  <a:lnTo>
                    <a:pt x="391" y="594"/>
                  </a:lnTo>
                  <a:lnTo>
                    <a:pt x="425" y="596"/>
                  </a:lnTo>
                  <a:lnTo>
                    <a:pt x="467" y="592"/>
                  </a:lnTo>
                  <a:lnTo>
                    <a:pt x="502" y="582"/>
                  </a:lnTo>
                  <a:lnTo>
                    <a:pt x="532" y="563"/>
                  </a:lnTo>
                  <a:lnTo>
                    <a:pt x="558" y="536"/>
                  </a:lnTo>
                  <a:lnTo>
                    <a:pt x="577" y="503"/>
                  </a:lnTo>
                  <a:lnTo>
                    <a:pt x="591" y="463"/>
                  </a:lnTo>
                  <a:lnTo>
                    <a:pt x="602" y="418"/>
                  </a:lnTo>
                  <a:lnTo>
                    <a:pt x="605" y="366"/>
                  </a:lnTo>
                  <a:lnTo>
                    <a:pt x="605" y="0"/>
                  </a:lnTo>
                  <a:lnTo>
                    <a:pt x="851" y="0"/>
                  </a:lnTo>
                  <a:lnTo>
                    <a:pt x="851" y="366"/>
                  </a:lnTo>
                  <a:lnTo>
                    <a:pt x="856" y="418"/>
                  </a:lnTo>
                  <a:lnTo>
                    <a:pt x="865" y="463"/>
                  </a:lnTo>
                  <a:lnTo>
                    <a:pt x="879" y="503"/>
                  </a:lnTo>
                  <a:lnTo>
                    <a:pt x="900" y="536"/>
                  </a:lnTo>
                  <a:lnTo>
                    <a:pt x="924" y="563"/>
                  </a:lnTo>
                  <a:lnTo>
                    <a:pt x="954" y="582"/>
                  </a:lnTo>
                  <a:lnTo>
                    <a:pt x="990" y="592"/>
                  </a:lnTo>
                  <a:lnTo>
                    <a:pt x="1030" y="596"/>
                  </a:lnTo>
                  <a:lnTo>
                    <a:pt x="1065" y="594"/>
                  </a:lnTo>
                  <a:lnTo>
                    <a:pt x="1095" y="584"/>
                  </a:lnTo>
                  <a:lnTo>
                    <a:pt x="1119" y="570"/>
                  </a:lnTo>
                  <a:lnTo>
                    <a:pt x="1139" y="549"/>
                  </a:lnTo>
                  <a:lnTo>
                    <a:pt x="1153" y="523"/>
                  </a:lnTo>
                  <a:lnTo>
                    <a:pt x="1163" y="491"/>
                  </a:lnTo>
                  <a:lnTo>
                    <a:pt x="1170" y="455"/>
                  </a:lnTo>
                  <a:lnTo>
                    <a:pt x="1173" y="413"/>
                  </a:lnTo>
                  <a:lnTo>
                    <a:pt x="1177" y="366"/>
                  </a:lnTo>
                  <a:lnTo>
                    <a:pt x="1177" y="0"/>
                  </a:lnTo>
                  <a:lnTo>
                    <a:pt x="1456" y="0"/>
                  </a:lnTo>
                  <a:lnTo>
                    <a:pt x="1456" y="381"/>
                  </a:lnTo>
                  <a:lnTo>
                    <a:pt x="1452" y="453"/>
                  </a:lnTo>
                  <a:lnTo>
                    <a:pt x="1442" y="517"/>
                  </a:lnTo>
                  <a:lnTo>
                    <a:pt x="1426" y="573"/>
                  </a:lnTo>
                  <a:lnTo>
                    <a:pt x="1404" y="625"/>
                  </a:lnTo>
                  <a:lnTo>
                    <a:pt x="1376" y="669"/>
                  </a:lnTo>
                  <a:lnTo>
                    <a:pt x="1344" y="709"/>
                  </a:lnTo>
                  <a:lnTo>
                    <a:pt x="1308" y="742"/>
                  </a:lnTo>
                  <a:lnTo>
                    <a:pt x="1269" y="768"/>
                  </a:lnTo>
                  <a:lnTo>
                    <a:pt x="1226" y="791"/>
                  </a:lnTo>
                  <a:lnTo>
                    <a:pt x="1180" y="808"/>
                  </a:lnTo>
                  <a:lnTo>
                    <a:pt x="1132" y="819"/>
                  </a:lnTo>
                  <a:lnTo>
                    <a:pt x="1083" y="826"/>
                  </a:lnTo>
                  <a:lnTo>
                    <a:pt x="1030" y="829"/>
                  </a:lnTo>
                  <a:lnTo>
                    <a:pt x="973" y="826"/>
                  </a:lnTo>
                  <a:lnTo>
                    <a:pt x="919" y="817"/>
                  </a:lnTo>
                  <a:lnTo>
                    <a:pt x="865" y="803"/>
                  </a:lnTo>
                  <a:lnTo>
                    <a:pt x="816" y="782"/>
                  </a:lnTo>
                  <a:lnTo>
                    <a:pt x="771" y="754"/>
                  </a:lnTo>
                  <a:lnTo>
                    <a:pt x="729" y="719"/>
                  </a:lnTo>
                  <a:lnTo>
                    <a:pt x="687" y="754"/>
                  </a:lnTo>
                  <a:lnTo>
                    <a:pt x="640" y="782"/>
                  </a:lnTo>
                  <a:lnTo>
                    <a:pt x="591" y="803"/>
                  </a:lnTo>
                  <a:lnTo>
                    <a:pt x="539" y="817"/>
                  </a:lnTo>
                  <a:lnTo>
                    <a:pt x="483" y="826"/>
                  </a:lnTo>
                  <a:lnTo>
                    <a:pt x="425" y="829"/>
                  </a:lnTo>
                  <a:lnTo>
                    <a:pt x="375" y="826"/>
                  </a:lnTo>
                  <a:lnTo>
                    <a:pt x="324" y="819"/>
                  </a:lnTo>
                  <a:lnTo>
                    <a:pt x="277" y="808"/>
                  </a:lnTo>
                  <a:lnTo>
                    <a:pt x="230" y="791"/>
                  </a:lnTo>
                  <a:lnTo>
                    <a:pt x="188" y="768"/>
                  </a:lnTo>
                  <a:lnTo>
                    <a:pt x="148" y="742"/>
                  </a:lnTo>
                  <a:lnTo>
                    <a:pt x="112" y="709"/>
                  </a:lnTo>
                  <a:lnTo>
                    <a:pt x="80" y="669"/>
                  </a:lnTo>
                  <a:lnTo>
                    <a:pt x="52" y="625"/>
                  </a:lnTo>
                  <a:lnTo>
                    <a:pt x="31" y="573"/>
                  </a:lnTo>
                  <a:lnTo>
                    <a:pt x="14" y="517"/>
                  </a:lnTo>
                  <a:lnTo>
                    <a:pt x="3" y="453"/>
                  </a:lnTo>
                  <a:lnTo>
                    <a:pt x="0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5" name="AutoShape 3"/>
          <p:cNvSpPr>
            <a:spLocks noChangeAspect="1" noChangeArrowheads="1" noTextEdit="1"/>
          </p:cNvSpPr>
          <p:nvPr/>
        </p:nvSpPr>
        <p:spPr bwMode="auto">
          <a:xfrm>
            <a:off x="3863215" y="3979983"/>
            <a:ext cx="4342121" cy="388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 defTabSz="913851">
              <a:defRPr/>
            </a:pPr>
            <a:r>
              <a:rPr lang="en-US" sz="3598" kern="0">
                <a:solidFill>
                  <a:prstClr val="white"/>
                </a:solidFill>
                <a:cs typeface="Adobe Arabic" panose="02040503050201020203" pitchFamily="18" charset="-78"/>
              </a:rPr>
              <a:t>INNOVATE TO LEAD</a:t>
            </a:r>
          </a:p>
        </p:txBody>
      </p:sp>
      <p:sp>
        <p:nvSpPr>
          <p:cNvPr id="79" name="Rechthoek 78"/>
          <p:cNvSpPr/>
          <p:nvPr/>
        </p:nvSpPr>
        <p:spPr>
          <a:xfrm rot="16200000">
            <a:off x="6058774" y="-6188408"/>
            <a:ext cx="50368" cy="1219641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0" name="Rechthoek 79"/>
          <p:cNvSpPr/>
          <p:nvPr/>
        </p:nvSpPr>
        <p:spPr>
          <a:xfrm rot="16200000">
            <a:off x="6130575" y="1012650"/>
            <a:ext cx="50368" cy="12052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79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Who again?</a:t>
            </a:r>
            <a:endParaRPr lang="en-US" sz="4000" b="1" dirty="0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4C2A4E-9F64-4081-A041-FAA851BFF92E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@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localjoost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joostvanschaik@outlook.com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joost.van.schaik@wortell.nl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linkedin.com/in/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joostvanschaik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dotnetbyexample.blogspot.com</a:t>
            </a:r>
          </a:p>
        </p:txBody>
      </p:sp>
    </p:spTree>
    <p:extLst>
      <p:ext uri="{BB962C8B-B14F-4D97-AF65-F5344CB8AC3E}">
        <p14:creationId xmlns:p14="http://schemas.microsoft.com/office/powerpoint/2010/main" val="233997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Where?</a:t>
            </a:r>
            <a:endParaRPr lang="en-US" sz="4000" b="1" dirty="0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4C2A4E-9F64-4081-A041-FAA851BFF92E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@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localjoost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joostvanschaik@outlook.com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joost.van.schaik@wortell.nl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linkedin.com/in/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joostvanschaik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dotnetbyexample.blogspot.com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1D187-084F-4BBD-AA02-89E4B3212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388" y="847287"/>
            <a:ext cx="3410931" cy="34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4B10E1-E508-4D0B-9423-0A86AE3B70C6}"/>
              </a:ext>
            </a:extLst>
          </p:cNvPr>
          <p:cNvSpPr/>
          <p:nvPr/>
        </p:nvSpPr>
        <p:spPr>
          <a:xfrm>
            <a:off x="-8658" y="-762373"/>
            <a:ext cx="12226202" cy="8085765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Wortell?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4C2A4E-9F64-4081-A041-FAA851BFF92E}"/>
              </a:ext>
            </a:extLst>
          </p:cNvPr>
          <p:cNvSpPr/>
          <p:nvPr/>
        </p:nvSpPr>
        <p:spPr>
          <a:xfrm>
            <a:off x="232497" y="1005003"/>
            <a:ext cx="1063326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Digital transformation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Work everywhere (Office365)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Always the bleeding edge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Cloud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cloud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cloud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(did I mention cloud?)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Microsoft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Application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Markets: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Construction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Large infrastructural corporations (NS, Schiphol)</a:t>
            </a:r>
          </a:p>
        </p:txBody>
      </p:sp>
    </p:spTree>
    <p:extLst>
      <p:ext uri="{BB962C8B-B14F-4D97-AF65-F5344CB8AC3E}">
        <p14:creationId xmlns:p14="http://schemas.microsoft.com/office/powerpoint/2010/main" val="2267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4F14590-0520-461F-92CD-52F85487B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54" y="666975"/>
            <a:ext cx="3850351" cy="42980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D8C6C94-D5FF-4460-97F7-F9F3E5330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4" y="591046"/>
            <a:ext cx="6901108" cy="4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3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Why?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Dynamic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Real time info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Subsets of large datasets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Content update without app update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791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Examples</a:t>
            </a:r>
            <a:endParaRPr lang="en-US" sz="4000" b="1" dirty="0">
              <a:latin typeface="+mj-l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27DC318-967B-4CF6-BCB9-88176346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7" y="1312840"/>
            <a:ext cx="4681633" cy="33799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6197E6B-0B1D-43C2-8D07-D837188A0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03" y="1311464"/>
            <a:ext cx="6011325" cy="33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1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ABAB"/>
      </a:accent1>
      <a:accent2>
        <a:srgbClr val="E2583D"/>
      </a:accent2>
      <a:accent3>
        <a:srgbClr val="78D2D2"/>
      </a:accent3>
      <a:accent4>
        <a:srgbClr val="3B393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angepast 42">
      <a:dk1>
        <a:sysClr val="windowText" lastClr="000000"/>
      </a:dk1>
      <a:lt1>
        <a:sysClr val="window" lastClr="FFFFFF"/>
      </a:lt1>
      <a:dk2>
        <a:srgbClr val="5AAF41"/>
      </a:dk2>
      <a:lt2>
        <a:srgbClr val="7D7D7D"/>
      </a:lt2>
      <a:accent1>
        <a:srgbClr val="D63428"/>
      </a:accent1>
      <a:accent2>
        <a:srgbClr val="00B0F0"/>
      </a:accent2>
      <a:accent3>
        <a:srgbClr val="AE51CB"/>
      </a:accent3>
      <a:accent4>
        <a:srgbClr val="FFA725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9A3E2AD-B8EE-49A4-931C-8A02085DBE16}">
  <we:reference id="wa104178141" version="3.1.2.22" store="en-US" storeType="OMEX"/>
  <we:alternateReferences>
    <we:reference id="wa104178141" version="3.1.2.22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7F78FD50D45445903D107BB49D3829" ma:contentTypeVersion="3" ma:contentTypeDescription="Create a new document." ma:contentTypeScope="" ma:versionID="d4cbe52acc29ce4b4b76192ebe8f1d57">
  <xsd:schema xmlns:xsd="http://www.w3.org/2001/XMLSchema" xmlns:xs="http://www.w3.org/2001/XMLSchema" xmlns:p="http://schemas.microsoft.com/office/2006/metadata/properties" xmlns:ns2="2aba429d-f9fa-4fe1-ba40-06a6e2c0495c" xmlns:ns3="c0b3a0af-b33a-43a8-bb90-978734fb7c23" targetNamespace="http://schemas.microsoft.com/office/2006/metadata/properties" ma:root="true" ma:fieldsID="7380d4fc87ac22631581778f97aad418" ns2:_="" ns3:_="">
    <xsd:import namespace="2aba429d-f9fa-4fe1-ba40-06a6e2c0495c"/>
    <xsd:import namespace="c0b3a0af-b33a-43a8-bb90-978734fb7c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ba429d-f9fa-4fe1-ba40-06a6e2c049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3a0af-b33a-43a8-bb90-978734fb7c2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C3D294-1BD0-4D11-B915-701291EB78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61D973-D9FB-4D85-8253-73F340BC53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ba429d-f9fa-4fe1-ba40-06a6e2c0495c"/>
    <ds:schemaRef ds:uri="c0b3a0af-b33a-43a8-bb90-978734fb7c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769</Words>
  <Application>Microsoft Office PowerPoint</Application>
  <PresentationFormat>Widescreen</PresentationFormat>
  <Paragraphs>242</Paragraphs>
  <Slides>48</Slides>
  <Notes>47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5" baseType="lpstr">
      <vt:lpstr>Adobe Arabic</vt:lpstr>
      <vt:lpstr>Arial</vt:lpstr>
      <vt:lpstr>BatmanForeverAlternate</vt:lpstr>
      <vt:lpstr>Calibri</vt:lpstr>
      <vt:lpstr>Calibri Light</vt:lpstr>
      <vt:lpstr>Franklin Gothic Book</vt:lpstr>
      <vt:lpstr>Helvetica Light</vt:lpstr>
      <vt:lpstr>Helvetica Neue</vt:lpstr>
      <vt:lpstr>Helvetica Neue Light</vt:lpstr>
      <vt:lpstr>Helvetica Neue Medium</vt:lpstr>
      <vt:lpstr>Helvetica Neue Thin</vt:lpstr>
      <vt:lpstr>Segoe UI</vt:lpstr>
      <vt:lpstr>Segoe UI Light</vt:lpstr>
      <vt:lpstr>Tahoma</vt:lpstr>
      <vt:lpstr>Office Theme</vt:lpstr>
      <vt:lpstr>1_Office Theme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Joost van Schaik</cp:lastModifiedBy>
  <cp:revision>312</cp:revision>
  <dcterms:created xsi:type="dcterms:W3CDTF">2017-04-19T06:29:38Z</dcterms:created>
  <dcterms:modified xsi:type="dcterms:W3CDTF">2018-01-25T10:24:13Z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0x010100BB7F78FD50D45445903D107BB49D3829</vt:lpwstr>
  </property>
</Properties>
</file>